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90" r:id="rId1"/>
  </p:sldMasterIdLst>
  <p:notesMasterIdLst>
    <p:notesMasterId r:id="rId18"/>
  </p:notesMasterIdLst>
  <p:handoutMasterIdLst>
    <p:handoutMasterId r:id="rId19"/>
  </p:handoutMasterIdLst>
  <p:sldIdLst>
    <p:sldId id="374" r:id="rId2"/>
    <p:sldId id="302" r:id="rId3"/>
    <p:sldId id="396" r:id="rId4"/>
    <p:sldId id="397" r:id="rId5"/>
    <p:sldId id="428" r:id="rId6"/>
    <p:sldId id="429" r:id="rId7"/>
    <p:sldId id="430" r:id="rId8"/>
    <p:sldId id="385" r:id="rId9"/>
    <p:sldId id="402" r:id="rId10"/>
    <p:sldId id="427" r:id="rId11"/>
    <p:sldId id="404" r:id="rId12"/>
    <p:sldId id="377" r:id="rId13"/>
    <p:sldId id="420" r:id="rId14"/>
    <p:sldId id="379" r:id="rId15"/>
    <p:sldId id="422" r:id="rId16"/>
    <p:sldId id="316" r:id="rId17"/>
  </p:sldIdLst>
  <p:sldSz cx="9144000" cy="6858000" type="screen4x3"/>
  <p:notesSz cx="6858000" cy="9525000"/>
  <p:custShowLst>
    <p:custShow name="Grundschullehrer-Info" id="0">
      <p:sldLst/>
    </p:custShow>
    <p:custShow name="HS/RS-Lehrer-Info" id="1">
      <p:sldLst/>
    </p:custShow>
    <p:custShow name="Info-Tag RS" id="2">
      <p:sldLst/>
    </p:custShow>
  </p:custShow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0000"/>
    <a:srgbClr val="FF9933"/>
    <a:srgbClr val="CC6600"/>
    <a:srgbClr val="FF9966"/>
    <a:srgbClr val="54401C"/>
    <a:srgbClr val="FFC5C5"/>
    <a:srgbClr val="FFFF99"/>
    <a:srgbClr val="7A5D28"/>
    <a:srgbClr val="87672D"/>
    <a:srgbClr val="B07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2870" autoAdjust="0"/>
  </p:normalViewPr>
  <p:slideViewPr>
    <p:cSldViewPr>
      <p:cViewPr varScale="1">
        <p:scale>
          <a:sx n="82" d="100"/>
          <a:sy n="82" d="100"/>
        </p:scale>
        <p:origin x="1257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8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4684B-13B9-4B6D-8B0C-C65E10EB270A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7B3671-2ABA-4F71-B9FE-D4EA959ACDE5}">
      <dgm:prSet phldrT="[Text]" custT="1"/>
      <dgm:spPr/>
      <dgm:t>
        <a:bodyPr/>
        <a:lstStyle/>
        <a:p>
          <a:r>
            <a:rPr lang="de-DE" sz="2400" dirty="0"/>
            <a:t>EF</a:t>
          </a:r>
        </a:p>
      </dgm:t>
    </dgm:pt>
    <dgm:pt modelId="{A181E339-E1ED-41EC-B421-46932EE544D1}" type="parTrans" cxnId="{B2007673-97D9-4CE7-B377-E7D6D95FF571}">
      <dgm:prSet/>
      <dgm:spPr/>
      <dgm:t>
        <a:bodyPr/>
        <a:lstStyle/>
        <a:p>
          <a:endParaRPr lang="de-DE"/>
        </a:p>
      </dgm:t>
    </dgm:pt>
    <dgm:pt modelId="{F5201C7B-F8C6-40A5-90D8-B9EF455C9EA4}" type="sibTrans" cxnId="{B2007673-97D9-4CE7-B377-E7D6D95FF571}">
      <dgm:prSet/>
      <dgm:spPr/>
      <dgm:t>
        <a:bodyPr/>
        <a:lstStyle/>
        <a:p>
          <a:endParaRPr lang="de-DE"/>
        </a:p>
      </dgm:t>
    </dgm:pt>
    <dgm:pt modelId="{E527E348-44BA-4149-BB15-C92E70E5E906}">
      <dgm:prSet phldrT="[Text]" custT="1"/>
      <dgm:spPr/>
      <dgm:t>
        <a:bodyPr/>
        <a:lstStyle/>
        <a:p>
          <a:r>
            <a:rPr lang="de-DE" sz="2400" dirty="0"/>
            <a:t>Q1-2</a:t>
          </a:r>
        </a:p>
      </dgm:t>
    </dgm:pt>
    <dgm:pt modelId="{1FF098E6-40BE-475C-8D2A-C25596B62B36}" type="parTrans" cxnId="{91CA4BA6-1641-4BA2-94F6-306AC6F3CEDB}">
      <dgm:prSet/>
      <dgm:spPr/>
      <dgm:t>
        <a:bodyPr/>
        <a:lstStyle/>
        <a:p>
          <a:endParaRPr lang="de-DE"/>
        </a:p>
      </dgm:t>
    </dgm:pt>
    <dgm:pt modelId="{6294746E-FAD1-4FFF-8C34-45A6742A797B}" type="sibTrans" cxnId="{91CA4BA6-1641-4BA2-94F6-306AC6F3CEDB}">
      <dgm:prSet/>
      <dgm:spPr/>
      <dgm:t>
        <a:bodyPr/>
        <a:lstStyle/>
        <a:p>
          <a:endParaRPr lang="de-DE"/>
        </a:p>
      </dgm:t>
    </dgm:pt>
    <dgm:pt modelId="{181D6028-07D7-48CF-8C42-390A47025D18}">
      <dgm:prSet phldrT="[Text]" custT="1"/>
      <dgm:spPr/>
      <dgm:t>
        <a:bodyPr/>
        <a:lstStyle/>
        <a:p>
          <a:r>
            <a:rPr lang="de-DE" sz="2400" dirty="0"/>
            <a:t>Fach-abitur</a:t>
          </a:r>
          <a:endParaRPr lang="de-DE" sz="1900" dirty="0"/>
        </a:p>
      </dgm:t>
    </dgm:pt>
    <dgm:pt modelId="{7DFA8A37-64EB-4A2B-A77D-54E254B71229}" type="parTrans" cxnId="{2791A47C-3E02-4835-BB91-6E9AA45F6F8A}">
      <dgm:prSet/>
      <dgm:spPr/>
      <dgm:t>
        <a:bodyPr/>
        <a:lstStyle/>
        <a:p>
          <a:endParaRPr lang="de-DE"/>
        </a:p>
      </dgm:t>
    </dgm:pt>
    <dgm:pt modelId="{63635F9D-54DF-4726-8C8B-B293D77689E1}" type="sibTrans" cxnId="{2791A47C-3E02-4835-BB91-6E9AA45F6F8A}">
      <dgm:prSet/>
      <dgm:spPr/>
      <dgm:t>
        <a:bodyPr/>
        <a:lstStyle/>
        <a:p>
          <a:endParaRPr lang="de-DE"/>
        </a:p>
      </dgm:t>
    </dgm:pt>
    <dgm:pt modelId="{E1260CA0-EF23-45B0-AFF7-60B8D7037BE4}">
      <dgm:prSet phldrT="[Text]" custT="1"/>
      <dgm:spPr/>
      <dgm:t>
        <a:bodyPr/>
        <a:lstStyle/>
        <a:p>
          <a:r>
            <a:rPr lang="de-DE" sz="2400" dirty="0"/>
            <a:t>Abitur-prüfung</a:t>
          </a:r>
        </a:p>
      </dgm:t>
    </dgm:pt>
    <dgm:pt modelId="{15F61424-387F-46BD-8D88-C68AF07F69B6}" type="parTrans" cxnId="{15DEC52E-CD47-44B3-839D-F60CD4188732}">
      <dgm:prSet/>
      <dgm:spPr/>
      <dgm:t>
        <a:bodyPr/>
        <a:lstStyle/>
        <a:p>
          <a:endParaRPr lang="de-DE"/>
        </a:p>
      </dgm:t>
    </dgm:pt>
    <dgm:pt modelId="{BE17F1F4-6D56-4972-A11C-9D4B93C75ADF}" type="sibTrans" cxnId="{15DEC52E-CD47-44B3-839D-F60CD4188732}">
      <dgm:prSet/>
      <dgm:spPr/>
      <dgm:t>
        <a:bodyPr/>
        <a:lstStyle/>
        <a:p>
          <a:endParaRPr lang="de-DE"/>
        </a:p>
      </dgm:t>
    </dgm:pt>
    <dgm:pt modelId="{6E6D5329-1544-44BE-B740-74E10675E20E}" type="pres">
      <dgm:prSet presAssocID="{26A4684B-13B9-4B6D-8B0C-C65E10EB270A}" presName="arrowDiagram" presStyleCnt="0">
        <dgm:presLayoutVars>
          <dgm:chMax val="5"/>
          <dgm:dir/>
          <dgm:resizeHandles val="exact"/>
        </dgm:presLayoutVars>
      </dgm:prSet>
      <dgm:spPr/>
    </dgm:pt>
    <dgm:pt modelId="{58BE7BE6-8CE9-4AF1-A529-A27C2D7D4B81}" type="pres">
      <dgm:prSet presAssocID="{26A4684B-13B9-4B6D-8B0C-C65E10EB270A}" presName="arrow" presStyleLbl="bgShp" presStyleIdx="0" presStyleCnt="1" custScaleX="106849"/>
      <dgm:spPr/>
    </dgm:pt>
    <dgm:pt modelId="{EBD03F91-3836-47E3-889E-AE026C16C01C}" type="pres">
      <dgm:prSet presAssocID="{26A4684B-13B9-4B6D-8B0C-C65E10EB270A}" presName="arrowDiagram4" presStyleCnt="0"/>
      <dgm:spPr/>
    </dgm:pt>
    <dgm:pt modelId="{6C914617-B216-4265-AC2B-11361B0D40EF}" type="pres">
      <dgm:prSet presAssocID="{E07B3671-2ABA-4F71-B9FE-D4EA959ACDE5}" presName="bullet4a" presStyleLbl="node1" presStyleIdx="0" presStyleCnt="4" custLinFactNeighborX="-64246" custLinFactNeighborY="-44721"/>
      <dgm:spPr/>
    </dgm:pt>
    <dgm:pt modelId="{6BCAC62B-BD7B-4FFD-AA7D-77581A186A3E}" type="pres">
      <dgm:prSet presAssocID="{E07B3671-2ABA-4F71-B9FE-D4EA959ACDE5}" presName="textBox4a" presStyleLbl="revTx" presStyleIdx="0" presStyleCnt="4" custLinFactNeighborX="-2253" custLinFactNeighborY="-45903">
        <dgm:presLayoutVars>
          <dgm:bulletEnabled val="1"/>
        </dgm:presLayoutVars>
      </dgm:prSet>
      <dgm:spPr/>
    </dgm:pt>
    <dgm:pt modelId="{1DB1F6E8-BDF3-416B-94B7-F2F2F0A90A0C}" type="pres">
      <dgm:prSet presAssocID="{E527E348-44BA-4149-BB15-C92E70E5E906}" presName="bullet4b" presStyleLbl="node1" presStyleIdx="1" presStyleCnt="4"/>
      <dgm:spPr/>
    </dgm:pt>
    <dgm:pt modelId="{8CA80948-06D8-40E7-9DDB-A8F6C9C2DBA6}" type="pres">
      <dgm:prSet presAssocID="{E527E348-44BA-4149-BB15-C92E70E5E906}" presName="textBox4b" presStyleLbl="revTx" presStyleIdx="1" presStyleCnt="4" custLinFactNeighborX="3576" custLinFactNeighborY="-23906">
        <dgm:presLayoutVars>
          <dgm:bulletEnabled val="1"/>
        </dgm:presLayoutVars>
      </dgm:prSet>
      <dgm:spPr/>
    </dgm:pt>
    <dgm:pt modelId="{2A201097-C98D-40A0-B48B-44CF101AFAEB}" type="pres">
      <dgm:prSet presAssocID="{181D6028-07D7-48CF-8C42-390A47025D18}" presName="bullet4c" presStyleLbl="node1" presStyleIdx="2" presStyleCnt="4"/>
      <dgm:spPr/>
    </dgm:pt>
    <dgm:pt modelId="{065F3D51-C488-406B-9841-AC4EE6129CBB}" type="pres">
      <dgm:prSet presAssocID="{181D6028-07D7-48CF-8C42-390A47025D18}" presName="textBox4c" presStyleLbl="revTx" presStyleIdx="2" presStyleCnt="4" custLinFactNeighborX="13980" custLinFactNeighborY="-18366">
        <dgm:presLayoutVars>
          <dgm:bulletEnabled val="1"/>
        </dgm:presLayoutVars>
      </dgm:prSet>
      <dgm:spPr/>
    </dgm:pt>
    <dgm:pt modelId="{F25367FD-BFD9-44E9-915F-97F80D3AFF3F}" type="pres">
      <dgm:prSet presAssocID="{E1260CA0-EF23-45B0-AFF7-60B8D7037BE4}" presName="bullet4d" presStyleLbl="node1" presStyleIdx="3" presStyleCnt="4"/>
      <dgm:spPr/>
    </dgm:pt>
    <dgm:pt modelId="{AC37B87C-3D96-4915-AC5C-209B35D97E13}" type="pres">
      <dgm:prSet presAssocID="{E1260CA0-EF23-45B0-AFF7-60B8D7037BE4}" presName="textBox4d" presStyleLbl="revTx" presStyleIdx="3" presStyleCnt="4" custScaleX="131387" custLinFactNeighborX="29829" custLinFactNeighborY="-15113">
        <dgm:presLayoutVars>
          <dgm:bulletEnabled val="1"/>
        </dgm:presLayoutVars>
      </dgm:prSet>
      <dgm:spPr/>
    </dgm:pt>
  </dgm:ptLst>
  <dgm:cxnLst>
    <dgm:cxn modelId="{15DEC52E-CD47-44B3-839D-F60CD4188732}" srcId="{26A4684B-13B9-4B6D-8B0C-C65E10EB270A}" destId="{E1260CA0-EF23-45B0-AFF7-60B8D7037BE4}" srcOrd="3" destOrd="0" parTransId="{15F61424-387F-46BD-8D88-C68AF07F69B6}" sibTransId="{BE17F1F4-6D56-4972-A11C-9D4B93C75ADF}"/>
    <dgm:cxn modelId="{E4C09D36-11C5-4989-AB8E-EB243459D661}" type="presOf" srcId="{26A4684B-13B9-4B6D-8B0C-C65E10EB270A}" destId="{6E6D5329-1544-44BE-B740-74E10675E20E}" srcOrd="0" destOrd="0" presId="urn:microsoft.com/office/officeart/2005/8/layout/arrow2"/>
    <dgm:cxn modelId="{B2007673-97D9-4CE7-B377-E7D6D95FF571}" srcId="{26A4684B-13B9-4B6D-8B0C-C65E10EB270A}" destId="{E07B3671-2ABA-4F71-B9FE-D4EA959ACDE5}" srcOrd="0" destOrd="0" parTransId="{A181E339-E1ED-41EC-B421-46932EE544D1}" sibTransId="{F5201C7B-F8C6-40A5-90D8-B9EF455C9EA4}"/>
    <dgm:cxn modelId="{CE680A59-32C1-4D68-9515-C57CBBA3549A}" type="presOf" srcId="{181D6028-07D7-48CF-8C42-390A47025D18}" destId="{065F3D51-C488-406B-9841-AC4EE6129CBB}" srcOrd="0" destOrd="0" presId="urn:microsoft.com/office/officeart/2005/8/layout/arrow2"/>
    <dgm:cxn modelId="{2791A47C-3E02-4835-BB91-6E9AA45F6F8A}" srcId="{26A4684B-13B9-4B6D-8B0C-C65E10EB270A}" destId="{181D6028-07D7-48CF-8C42-390A47025D18}" srcOrd="2" destOrd="0" parTransId="{7DFA8A37-64EB-4A2B-A77D-54E254B71229}" sibTransId="{63635F9D-54DF-4726-8C8B-B293D77689E1}"/>
    <dgm:cxn modelId="{172B098F-4936-4A44-8513-9047250ADC40}" type="presOf" srcId="{E1260CA0-EF23-45B0-AFF7-60B8D7037BE4}" destId="{AC37B87C-3D96-4915-AC5C-209B35D97E13}" srcOrd="0" destOrd="0" presId="urn:microsoft.com/office/officeart/2005/8/layout/arrow2"/>
    <dgm:cxn modelId="{7D00B191-EECB-4F7D-9FAB-E661A930A025}" type="presOf" srcId="{E07B3671-2ABA-4F71-B9FE-D4EA959ACDE5}" destId="{6BCAC62B-BD7B-4FFD-AA7D-77581A186A3E}" srcOrd="0" destOrd="0" presId="urn:microsoft.com/office/officeart/2005/8/layout/arrow2"/>
    <dgm:cxn modelId="{91CA4BA6-1641-4BA2-94F6-306AC6F3CEDB}" srcId="{26A4684B-13B9-4B6D-8B0C-C65E10EB270A}" destId="{E527E348-44BA-4149-BB15-C92E70E5E906}" srcOrd="1" destOrd="0" parTransId="{1FF098E6-40BE-475C-8D2A-C25596B62B36}" sibTransId="{6294746E-FAD1-4FFF-8C34-45A6742A797B}"/>
    <dgm:cxn modelId="{2520ABC8-4C35-4097-8C27-1D26947D5590}" type="presOf" srcId="{E527E348-44BA-4149-BB15-C92E70E5E906}" destId="{8CA80948-06D8-40E7-9DDB-A8F6C9C2DBA6}" srcOrd="0" destOrd="0" presId="urn:microsoft.com/office/officeart/2005/8/layout/arrow2"/>
    <dgm:cxn modelId="{43E413F2-162E-4DA4-A4BA-6C0D4262A139}" type="presParOf" srcId="{6E6D5329-1544-44BE-B740-74E10675E20E}" destId="{58BE7BE6-8CE9-4AF1-A529-A27C2D7D4B81}" srcOrd="0" destOrd="0" presId="urn:microsoft.com/office/officeart/2005/8/layout/arrow2"/>
    <dgm:cxn modelId="{121B5FE3-A686-4C0C-AE65-04BF83653760}" type="presParOf" srcId="{6E6D5329-1544-44BE-B740-74E10675E20E}" destId="{EBD03F91-3836-47E3-889E-AE026C16C01C}" srcOrd="1" destOrd="0" presId="urn:microsoft.com/office/officeart/2005/8/layout/arrow2"/>
    <dgm:cxn modelId="{289B2D2D-4B49-41C8-BD12-CBB691E5C0C2}" type="presParOf" srcId="{EBD03F91-3836-47E3-889E-AE026C16C01C}" destId="{6C914617-B216-4265-AC2B-11361B0D40EF}" srcOrd="0" destOrd="0" presId="urn:microsoft.com/office/officeart/2005/8/layout/arrow2"/>
    <dgm:cxn modelId="{FF66FFD1-1F8D-4324-8CE9-F94CE75BB748}" type="presParOf" srcId="{EBD03F91-3836-47E3-889E-AE026C16C01C}" destId="{6BCAC62B-BD7B-4FFD-AA7D-77581A186A3E}" srcOrd="1" destOrd="0" presId="urn:microsoft.com/office/officeart/2005/8/layout/arrow2"/>
    <dgm:cxn modelId="{34CBE0ED-3290-4434-9429-6710A7CF8C52}" type="presParOf" srcId="{EBD03F91-3836-47E3-889E-AE026C16C01C}" destId="{1DB1F6E8-BDF3-416B-94B7-F2F2F0A90A0C}" srcOrd="2" destOrd="0" presId="urn:microsoft.com/office/officeart/2005/8/layout/arrow2"/>
    <dgm:cxn modelId="{1C250B3B-D97B-41E3-BA09-DE705F82923A}" type="presParOf" srcId="{EBD03F91-3836-47E3-889E-AE026C16C01C}" destId="{8CA80948-06D8-40E7-9DDB-A8F6C9C2DBA6}" srcOrd="3" destOrd="0" presId="urn:microsoft.com/office/officeart/2005/8/layout/arrow2"/>
    <dgm:cxn modelId="{38E95AA3-BF9B-476A-92CF-59B0666DE14A}" type="presParOf" srcId="{EBD03F91-3836-47E3-889E-AE026C16C01C}" destId="{2A201097-C98D-40A0-B48B-44CF101AFAEB}" srcOrd="4" destOrd="0" presId="urn:microsoft.com/office/officeart/2005/8/layout/arrow2"/>
    <dgm:cxn modelId="{B00B79A6-A853-45B0-B594-9CE1C3F52DA4}" type="presParOf" srcId="{EBD03F91-3836-47E3-889E-AE026C16C01C}" destId="{065F3D51-C488-406B-9841-AC4EE6129CBB}" srcOrd="5" destOrd="0" presId="urn:microsoft.com/office/officeart/2005/8/layout/arrow2"/>
    <dgm:cxn modelId="{02D18040-F38D-4918-9188-1C4B7103EA16}" type="presParOf" srcId="{EBD03F91-3836-47E3-889E-AE026C16C01C}" destId="{F25367FD-BFD9-44E9-915F-97F80D3AFF3F}" srcOrd="6" destOrd="0" presId="urn:microsoft.com/office/officeart/2005/8/layout/arrow2"/>
    <dgm:cxn modelId="{78A26C7E-CEC8-42AA-8DA5-ADCABCF943A0}" type="presParOf" srcId="{EBD03F91-3836-47E3-889E-AE026C16C01C}" destId="{AC37B87C-3D96-4915-AC5C-209B35D97E1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5710D-F3EF-4CF4-B99B-430946114B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0A5749-411A-44EF-9587-C7A9BDCAC050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Deutsch, </a:t>
          </a:r>
          <a:r>
            <a:rPr lang="de-DE" dirty="0">
              <a:solidFill>
                <a:srgbClr val="7A5D28"/>
              </a:solidFill>
            </a:rPr>
            <a:t>Englisch fortgeführt</a:t>
          </a:r>
          <a:r>
            <a:rPr lang="de-DE" dirty="0">
              <a:solidFill>
                <a:schemeClr val="tx1"/>
              </a:solidFill>
            </a:rPr>
            <a:t>,</a:t>
          </a:r>
          <a:br>
            <a:rPr lang="de-DE" dirty="0"/>
          </a:br>
          <a:r>
            <a:rPr lang="de-DE" dirty="0">
              <a:solidFill>
                <a:srgbClr val="FFFF00"/>
              </a:solidFill>
            </a:rPr>
            <a:t>Latein und Spanisch fortgeführt</a:t>
          </a:r>
          <a:endParaRPr lang="de-DE" b="0" dirty="0">
            <a:solidFill>
              <a:srgbClr val="FFFF00"/>
            </a:solidFill>
          </a:endParaRPr>
        </a:p>
      </dgm:t>
    </dgm:pt>
    <dgm:pt modelId="{40FC9426-9A30-4593-8CB1-D4FF6BD6CBF9}" type="parTrans" cxnId="{0DF7AB66-F7D9-4B9C-BF60-5811C58577B1}">
      <dgm:prSet/>
      <dgm:spPr/>
      <dgm:t>
        <a:bodyPr/>
        <a:lstStyle/>
        <a:p>
          <a:endParaRPr lang="de-DE"/>
        </a:p>
      </dgm:t>
    </dgm:pt>
    <dgm:pt modelId="{7A9754B8-2058-41C1-8DB0-41A628FE7D33}" type="sibTrans" cxnId="{0DF7AB66-F7D9-4B9C-BF60-5811C58577B1}">
      <dgm:prSet/>
      <dgm:spPr/>
      <dgm:t>
        <a:bodyPr/>
        <a:lstStyle/>
        <a:p>
          <a:endParaRPr lang="de-DE"/>
        </a:p>
      </dgm:t>
    </dgm:pt>
    <dgm:pt modelId="{23B92615-2B7B-4FF1-904B-05B585733A53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de-DE" dirty="0">
              <a:solidFill>
                <a:srgbClr val="7030A0"/>
              </a:solidFill>
            </a:rPr>
            <a:t>Sozialwissenschaften, Geschichte,  Erziehungswissenschaft, Erdkunde</a:t>
          </a:r>
          <a:endParaRPr lang="de-DE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0BF0FBAB-F0BD-40F8-85E5-8F3FDD54BE78}" type="parTrans" cxnId="{10EA7DB6-7E55-45B3-AB12-EBD6CF057552}">
      <dgm:prSet/>
      <dgm:spPr/>
      <dgm:t>
        <a:bodyPr/>
        <a:lstStyle/>
        <a:p>
          <a:endParaRPr lang="de-DE"/>
        </a:p>
      </dgm:t>
    </dgm:pt>
    <dgm:pt modelId="{006887DC-EC04-4AF8-AF37-5329A1F93969}" type="sibTrans" cxnId="{10EA7DB6-7E55-45B3-AB12-EBD6CF057552}">
      <dgm:prSet/>
      <dgm:spPr/>
      <dgm:t>
        <a:bodyPr/>
        <a:lstStyle/>
        <a:p>
          <a:endParaRPr lang="de-DE"/>
        </a:p>
      </dgm:t>
    </dgm:pt>
    <dgm:pt modelId="{3FFE89C8-CFBF-49A0-908A-95A7949211A0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Mathematik, </a:t>
          </a:r>
          <a:r>
            <a:rPr lang="de-DE" dirty="0">
              <a:solidFill>
                <a:srgbClr val="7A5D28"/>
              </a:solidFill>
            </a:rPr>
            <a:t>Biologie und Chemie</a:t>
          </a:r>
        </a:p>
      </dgm:t>
    </dgm:pt>
    <dgm:pt modelId="{C70390AE-55C2-4115-90CF-DCB289F3085A}" type="parTrans" cxnId="{019005C1-BF1F-4D52-B9FA-49477EEF747E}">
      <dgm:prSet/>
      <dgm:spPr/>
      <dgm:t>
        <a:bodyPr/>
        <a:lstStyle/>
        <a:p>
          <a:endParaRPr lang="de-DE"/>
        </a:p>
      </dgm:t>
    </dgm:pt>
    <dgm:pt modelId="{46E247DF-0EFF-47CB-A991-D952D06570A8}" type="sibTrans" cxnId="{019005C1-BF1F-4D52-B9FA-49477EEF747E}">
      <dgm:prSet/>
      <dgm:spPr/>
      <dgm:t>
        <a:bodyPr/>
        <a:lstStyle/>
        <a:p>
          <a:endParaRPr lang="de-DE"/>
        </a:p>
      </dgm:t>
    </dgm:pt>
    <dgm:pt modelId="{A6FCEE21-46E1-49CC-AF15-E9AF1E9E75CE}" type="pres">
      <dgm:prSet presAssocID="{D5A5710D-F3EF-4CF4-B99B-430946114B90}" presName="Name0" presStyleCnt="0">
        <dgm:presLayoutVars>
          <dgm:chMax val="7"/>
          <dgm:chPref val="7"/>
          <dgm:dir/>
        </dgm:presLayoutVars>
      </dgm:prSet>
      <dgm:spPr/>
    </dgm:pt>
    <dgm:pt modelId="{986753EF-7EDD-4547-A263-B8A82D584229}" type="pres">
      <dgm:prSet presAssocID="{D5A5710D-F3EF-4CF4-B99B-430946114B90}" presName="Name1" presStyleCnt="0"/>
      <dgm:spPr/>
    </dgm:pt>
    <dgm:pt modelId="{F57CEB13-583D-47F3-B457-54CC3C0263DB}" type="pres">
      <dgm:prSet presAssocID="{D5A5710D-F3EF-4CF4-B99B-430946114B90}" presName="cycle" presStyleCnt="0"/>
      <dgm:spPr/>
    </dgm:pt>
    <dgm:pt modelId="{FB966E3A-E171-42B7-8EED-B72CB8E9DCDC}" type="pres">
      <dgm:prSet presAssocID="{D5A5710D-F3EF-4CF4-B99B-430946114B90}" presName="srcNode" presStyleLbl="node1" presStyleIdx="0" presStyleCnt="3"/>
      <dgm:spPr/>
    </dgm:pt>
    <dgm:pt modelId="{5DD12992-3DA9-4BEB-91E3-09D4E19DAB80}" type="pres">
      <dgm:prSet presAssocID="{D5A5710D-F3EF-4CF4-B99B-430946114B90}" presName="conn" presStyleLbl="parChTrans1D2" presStyleIdx="0" presStyleCnt="1"/>
      <dgm:spPr/>
    </dgm:pt>
    <dgm:pt modelId="{966B58D6-BF97-4E85-A046-6AF0D470D1E7}" type="pres">
      <dgm:prSet presAssocID="{D5A5710D-F3EF-4CF4-B99B-430946114B90}" presName="extraNode" presStyleLbl="node1" presStyleIdx="0" presStyleCnt="3"/>
      <dgm:spPr/>
    </dgm:pt>
    <dgm:pt modelId="{1AE81ECD-7C14-4A57-8BA4-64BEA533A214}" type="pres">
      <dgm:prSet presAssocID="{D5A5710D-F3EF-4CF4-B99B-430946114B90}" presName="dstNode" presStyleLbl="node1" presStyleIdx="0" presStyleCnt="3"/>
      <dgm:spPr/>
    </dgm:pt>
    <dgm:pt modelId="{5D62C0D3-F8FB-4628-A471-182DE3B9959B}" type="pres">
      <dgm:prSet presAssocID="{350A5749-411A-44EF-9587-C7A9BDCAC050}" presName="text_1" presStyleLbl="node1" presStyleIdx="0" presStyleCnt="3" custLinFactNeighborX="51" custLinFactNeighborY="-1735">
        <dgm:presLayoutVars>
          <dgm:bulletEnabled val="1"/>
        </dgm:presLayoutVars>
      </dgm:prSet>
      <dgm:spPr/>
    </dgm:pt>
    <dgm:pt modelId="{24825A37-8438-4F66-8A96-86B4369890DA}" type="pres">
      <dgm:prSet presAssocID="{350A5749-411A-44EF-9587-C7A9BDCAC050}" presName="accent_1" presStyleCnt="0"/>
      <dgm:spPr/>
    </dgm:pt>
    <dgm:pt modelId="{EE6750E5-D278-41FB-97D3-5F80F109E01A}" type="pres">
      <dgm:prSet presAssocID="{350A5749-411A-44EF-9587-C7A9BDCAC050}" presName="accentRepeatNode" presStyleLbl="solidFgAcc1" presStyleIdx="0" presStyleCnt="3"/>
      <dgm:spPr/>
    </dgm:pt>
    <dgm:pt modelId="{662ACF36-FBAB-4069-8F96-E49DD4FD2274}" type="pres">
      <dgm:prSet presAssocID="{23B92615-2B7B-4FF1-904B-05B585733A53}" presName="text_2" presStyleLbl="node1" presStyleIdx="1" presStyleCnt="3">
        <dgm:presLayoutVars>
          <dgm:bulletEnabled val="1"/>
        </dgm:presLayoutVars>
      </dgm:prSet>
      <dgm:spPr/>
    </dgm:pt>
    <dgm:pt modelId="{6707C8A3-C41A-4197-A031-6F4B3E1504B4}" type="pres">
      <dgm:prSet presAssocID="{23B92615-2B7B-4FF1-904B-05B585733A53}" presName="accent_2" presStyleCnt="0"/>
      <dgm:spPr/>
    </dgm:pt>
    <dgm:pt modelId="{5AF92D4F-0277-4F80-AD99-7D65A0955741}" type="pres">
      <dgm:prSet presAssocID="{23B92615-2B7B-4FF1-904B-05B585733A53}" presName="accentRepeatNode" presStyleLbl="solidFgAcc1" presStyleIdx="1" presStyleCnt="3"/>
      <dgm:spPr/>
    </dgm:pt>
    <dgm:pt modelId="{E18C37FD-90ED-471E-AB0A-08412DC7B6D9}" type="pres">
      <dgm:prSet presAssocID="{3FFE89C8-CFBF-49A0-908A-95A7949211A0}" presName="text_3" presStyleLbl="node1" presStyleIdx="2" presStyleCnt="3">
        <dgm:presLayoutVars>
          <dgm:bulletEnabled val="1"/>
        </dgm:presLayoutVars>
      </dgm:prSet>
      <dgm:spPr/>
    </dgm:pt>
    <dgm:pt modelId="{84F37495-ACFE-4B69-A80A-BC09E48B40EA}" type="pres">
      <dgm:prSet presAssocID="{3FFE89C8-CFBF-49A0-908A-95A7949211A0}" presName="accent_3" presStyleCnt="0"/>
      <dgm:spPr/>
    </dgm:pt>
    <dgm:pt modelId="{FC7C9C17-DE8F-4BAB-B97D-2E0D7A7FEA9C}" type="pres">
      <dgm:prSet presAssocID="{3FFE89C8-CFBF-49A0-908A-95A7949211A0}" presName="accentRepeatNode" presStyleLbl="solidFgAcc1" presStyleIdx="2" presStyleCnt="3"/>
      <dgm:spPr/>
    </dgm:pt>
  </dgm:ptLst>
  <dgm:cxnLst>
    <dgm:cxn modelId="{383D180B-B5F7-456E-B9D0-EACD67029520}" type="presOf" srcId="{7A9754B8-2058-41C1-8DB0-41A628FE7D33}" destId="{5DD12992-3DA9-4BEB-91E3-09D4E19DAB80}" srcOrd="0" destOrd="0" presId="urn:microsoft.com/office/officeart/2008/layout/VerticalCurvedList"/>
    <dgm:cxn modelId="{A9619A3C-BCE2-4C51-AF73-3D6DC51CEF5B}" type="presOf" srcId="{23B92615-2B7B-4FF1-904B-05B585733A53}" destId="{662ACF36-FBAB-4069-8F96-E49DD4FD2274}" srcOrd="0" destOrd="0" presId="urn:microsoft.com/office/officeart/2008/layout/VerticalCurvedList"/>
    <dgm:cxn modelId="{0DF7AB66-F7D9-4B9C-BF60-5811C58577B1}" srcId="{D5A5710D-F3EF-4CF4-B99B-430946114B90}" destId="{350A5749-411A-44EF-9587-C7A9BDCAC050}" srcOrd="0" destOrd="0" parTransId="{40FC9426-9A30-4593-8CB1-D4FF6BD6CBF9}" sibTransId="{7A9754B8-2058-41C1-8DB0-41A628FE7D33}"/>
    <dgm:cxn modelId="{F5889856-77EF-4A93-8C9C-0856747C1D19}" type="presOf" srcId="{D5A5710D-F3EF-4CF4-B99B-430946114B90}" destId="{A6FCEE21-46E1-49CC-AF15-E9AF1E9E75CE}" srcOrd="0" destOrd="0" presId="urn:microsoft.com/office/officeart/2008/layout/VerticalCurvedList"/>
    <dgm:cxn modelId="{BDE09786-F4B8-4043-AC6B-F62C3C11042C}" type="presOf" srcId="{350A5749-411A-44EF-9587-C7A9BDCAC050}" destId="{5D62C0D3-F8FB-4628-A471-182DE3B9959B}" srcOrd="0" destOrd="0" presId="urn:microsoft.com/office/officeart/2008/layout/VerticalCurvedList"/>
    <dgm:cxn modelId="{10EA7DB6-7E55-45B3-AB12-EBD6CF057552}" srcId="{D5A5710D-F3EF-4CF4-B99B-430946114B90}" destId="{23B92615-2B7B-4FF1-904B-05B585733A53}" srcOrd="1" destOrd="0" parTransId="{0BF0FBAB-F0BD-40F8-85E5-8F3FDD54BE78}" sibTransId="{006887DC-EC04-4AF8-AF37-5329A1F93969}"/>
    <dgm:cxn modelId="{019005C1-BF1F-4D52-B9FA-49477EEF747E}" srcId="{D5A5710D-F3EF-4CF4-B99B-430946114B90}" destId="{3FFE89C8-CFBF-49A0-908A-95A7949211A0}" srcOrd="2" destOrd="0" parTransId="{C70390AE-55C2-4115-90CF-DCB289F3085A}" sibTransId="{46E247DF-0EFF-47CB-A991-D952D06570A8}"/>
    <dgm:cxn modelId="{B2829CF4-A127-4080-9BA5-A616A7DC860B}" type="presOf" srcId="{3FFE89C8-CFBF-49A0-908A-95A7949211A0}" destId="{E18C37FD-90ED-471E-AB0A-08412DC7B6D9}" srcOrd="0" destOrd="0" presId="urn:microsoft.com/office/officeart/2008/layout/VerticalCurvedList"/>
    <dgm:cxn modelId="{DCFE2A40-E218-43E0-8E10-AFD135BF303E}" type="presParOf" srcId="{A6FCEE21-46E1-49CC-AF15-E9AF1E9E75CE}" destId="{986753EF-7EDD-4547-A263-B8A82D584229}" srcOrd="0" destOrd="0" presId="urn:microsoft.com/office/officeart/2008/layout/VerticalCurvedList"/>
    <dgm:cxn modelId="{D9B7B7E2-7C47-428E-8EA0-B24A5CBBA691}" type="presParOf" srcId="{986753EF-7EDD-4547-A263-B8A82D584229}" destId="{F57CEB13-583D-47F3-B457-54CC3C0263DB}" srcOrd="0" destOrd="0" presId="urn:microsoft.com/office/officeart/2008/layout/VerticalCurvedList"/>
    <dgm:cxn modelId="{6859B155-6CC9-4F07-8F99-3D7352AC67ED}" type="presParOf" srcId="{F57CEB13-583D-47F3-B457-54CC3C0263DB}" destId="{FB966E3A-E171-42B7-8EED-B72CB8E9DCDC}" srcOrd="0" destOrd="0" presId="urn:microsoft.com/office/officeart/2008/layout/VerticalCurvedList"/>
    <dgm:cxn modelId="{4D531CF6-7155-4415-B69C-3824BC59EDDE}" type="presParOf" srcId="{F57CEB13-583D-47F3-B457-54CC3C0263DB}" destId="{5DD12992-3DA9-4BEB-91E3-09D4E19DAB80}" srcOrd="1" destOrd="0" presId="urn:microsoft.com/office/officeart/2008/layout/VerticalCurvedList"/>
    <dgm:cxn modelId="{F8699D0A-9C8B-48DC-8964-DE8F237AD123}" type="presParOf" srcId="{F57CEB13-583D-47F3-B457-54CC3C0263DB}" destId="{966B58D6-BF97-4E85-A046-6AF0D470D1E7}" srcOrd="2" destOrd="0" presId="urn:microsoft.com/office/officeart/2008/layout/VerticalCurvedList"/>
    <dgm:cxn modelId="{5FB51877-2602-4089-856E-DA9918AD52EB}" type="presParOf" srcId="{F57CEB13-583D-47F3-B457-54CC3C0263DB}" destId="{1AE81ECD-7C14-4A57-8BA4-64BEA533A214}" srcOrd="3" destOrd="0" presId="urn:microsoft.com/office/officeart/2008/layout/VerticalCurvedList"/>
    <dgm:cxn modelId="{726CA87D-0741-4B9B-A614-82C4E00AAF97}" type="presParOf" srcId="{986753EF-7EDD-4547-A263-B8A82D584229}" destId="{5D62C0D3-F8FB-4628-A471-182DE3B9959B}" srcOrd="1" destOrd="0" presId="urn:microsoft.com/office/officeart/2008/layout/VerticalCurvedList"/>
    <dgm:cxn modelId="{77D0DE99-6FBB-4BDB-9D95-B7CC88FE2B01}" type="presParOf" srcId="{986753EF-7EDD-4547-A263-B8A82D584229}" destId="{24825A37-8438-4F66-8A96-86B4369890DA}" srcOrd="2" destOrd="0" presId="urn:microsoft.com/office/officeart/2008/layout/VerticalCurvedList"/>
    <dgm:cxn modelId="{86ED4893-F480-4DDC-B201-EB326E05B0EB}" type="presParOf" srcId="{24825A37-8438-4F66-8A96-86B4369890DA}" destId="{EE6750E5-D278-41FB-97D3-5F80F109E01A}" srcOrd="0" destOrd="0" presId="urn:microsoft.com/office/officeart/2008/layout/VerticalCurvedList"/>
    <dgm:cxn modelId="{D27A261A-DCE0-4BB4-A7BE-FE7C85D95433}" type="presParOf" srcId="{986753EF-7EDD-4547-A263-B8A82D584229}" destId="{662ACF36-FBAB-4069-8F96-E49DD4FD2274}" srcOrd="3" destOrd="0" presId="urn:microsoft.com/office/officeart/2008/layout/VerticalCurvedList"/>
    <dgm:cxn modelId="{DA3C51F4-6AF3-4173-A535-FECD8DB87A9B}" type="presParOf" srcId="{986753EF-7EDD-4547-A263-B8A82D584229}" destId="{6707C8A3-C41A-4197-A031-6F4B3E1504B4}" srcOrd="4" destOrd="0" presId="urn:microsoft.com/office/officeart/2008/layout/VerticalCurvedList"/>
    <dgm:cxn modelId="{A2377E3B-653E-4BDD-9B02-A30820EA68B5}" type="presParOf" srcId="{6707C8A3-C41A-4197-A031-6F4B3E1504B4}" destId="{5AF92D4F-0277-4F80-AD99-7D65A0955741}" srcOrd="0" destOrd="0" presId="urn:microsoft.com/office/officeart/2008/layout/VerticalCurvedList"/>
    <dgm:cxn modelId="{19432C25-14AF-479F-89BD-FDF183D3F3F9}" type="presParOf" srcId="{986753EF-7EDD-4547-A263-B8A82D584229}" destId="{E18C37FD-90ED-471E-AB0A-08412DC7B6D9}" srcOrd="5" destOrd="0" presId="urn:microsoft.com/office/officeart/2008/layout/VerticalCurvedList"/>
    <dgm:cxn modelId="{FC5A87EA-2418-46A4-91E9-E2B6E7B41BC7}" type="presParOf" srcId="{986753EF-7EDD-4547-A263-B8A82D584229}" destId="{84F37495-ACFE-4B69-A80A-BC09E48B40EA}" srcOrd="6" destOrd="0" presId="urn:microsoft.com/office/officeart/2008/layout/VerticalCurvedList"/>
    <dgm:cxn modelId="{211F92A5-3BEC-485D-A4D3-2F94B767E935}" type="presParOf" srcId="{84F37495-ACFE-4B69-A80A-BC09E48B40EA}" destId="{FC7C9C17-DE8F-4BAB-B97D-2E0D7A7FEA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611A5-7EC0-4327-B00E-D857775211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3DA46F-73BD-4BC7-8D04-57474BF4DAF9}">
      <dgm:prSet phldrT="[Text]" custT="1"/>
      <dgm:spPr/>
      <dgm:t>
        <a:bodyPr/>
        <a:lstStyle/>
        <a:p>
          <a:r>
            <a:rPr lang="de-DE" sz="1100" b="1" dirty="0">
              <a:solidFill>
                <a:srgbClr val="002060"/>
              </a:solidFill>
            </a:rPr>
            <a:t>gesellschaftswissenschaftliche Fächer: Sozialwissenschaften, Geschichte, Erziehungswissenschaft, Erdkunde</a:t>
          </a:r>
        </a:p>
      </dgm:t>
    </dgm:pt>
    <dgm:pt modelId="{5734707C-9216-47B5-B297-47BBA76354FB}" type="parTrans" cxnId="{FBA49822-61AF-429C-93C6-105C1CBF3CDB}">
      <dgm:prSet/>
      <dgm:spPr/>
      <dgm:t>
        <a:bodyPr/>
        <a:lstStyle/>
        <a:p>
          <a:endParaRPr lang="de-DE"/>
        </a:p>
      </dgm:t>
    </dgm:pt>
    <dgm:pt modelId="{3CC45341-4F05-40ED-963E-E1DC497BB9F6}" type="sibTrans" cxnId="{FBA49822-61AF-429C-93C6-105C1CBF3CDB}">
      <dgm:prSet/>
      <dgm:spPr/>
      <dgm:t>
        <a:bodyPr/>
        <a:lstStyle/>
        <a:p>
          <a:endParaRPr lang="de-DE"/>
        </a:p>
      </dgm:t>
    </dgm:pt>
    <dgm:pt modelId="{B11F8910-342F-49DB-9797-D7B13AF5ADE8}">
      <dgm:prSet phldrT="[Text]" custT="1"/>
      <dgm:spPr/>
      <dgm:t>
        <a:bodyPr/>
        <a:lstStyle/>
        <a:p>
          <a:r>
            <a:rPr lang="de-DE" sz="1100" b="1" dirty="0">
              <a:solidFill>
                <a:srgbClr val="002060"/>
              </a:solidFill>
            </a:rPr>
            <a:t>Kunst als Grund- und Leistungskurs  </a:t>
          </a:r>
        </a:p>
      </dgm:t>
    </dgm:pt>
    <dgm:pt modelId="{B3D0E53D-C642-454B-A4E4-5F76A88F8E40}" type="parTrans" cxnId="{0EF689AB-A015-4367-B7FA-A4323D3B49C1}">
      <dgm:prSet/>
      <dgm:spPr/>
      <dgm:t>
        <a:bodyPr/>
        <a:lstStyle/>
        <a:p>
          <a:endParaRPr lang="de-DE"/>
        </a:p>
      </dgm:t>
    </dgm:pt>
    <dgm:pt modelId="{8FF49242-4D4C-43E8-812C-4351AF23D8EA}" type="sibTrans" cxnId="{0EF689AB-A015-4367-B7FA-A4323D3B49C1}">
      <dgm:prSet/>
      <dgm:spPr/>
      <dgm:t>
        <a:bodyPr/>
        <a:lstStyle/>
        <a:p>
          <a:endParaRPr lang="de-DE"/>
        </a:p>
      </dgm:t>
    </dgm:pt>
    <dgm:pt modelId="{3FDB3102-463C-4905-BE46-CD46D03A2B0F}">
      <dgm:prSet phldrT="[Text]" custT="1"/>
      <dgm:spPr/>
      <dgm:t>
        <a:bodyPr/>
        <a:lstStyle/>
        <a:p>
          <a:r>
            <a:rPr lang="de-DE" sz="1050" b="1" dirty="0">
              <a:solidFill>
                <a:srgbClr val="002060"/>
              </a:solidFill>
            </a:rPr>
            <a:t>Religion und Philosophie in der Oberstufe</a:t>
          </a:r>
        </a:p>
      </dgm:t>
    </dgm:pt>
    <dgm:pt modelId="{68C4B564-1E34-4981-B87C-F6F1A03A0ED8}" type="parTrans" cxnId="{90E36804-DA1B-44AB-B701-9D5B747AE15C}">
      <dgm:prSet/>
      <dgm:spPr/>
      <dgm:t>
        <a:bodyPr/>
        <a:lstStyle/>
        <a:p>
          <a:endParaRPr lang="de-DE"/>
        </a:p>
      </dgm:t>
    </dgm:pt>
    <dgm:pt modelId="{C10E72DA-2D7E-40DE-8BFC-D6726677F3C2}" type="sibTrans" cxnId="{90E36804-DA1B-44AB-B701-9D5B747AE15C}">
      <dgm:prSet/>
      <dgm:spPr/>
      <dgm:t>
        <a:bodyPr/>
        <a:lstStyle/>
        <a:p>
          <a:endParaRPr lang="de-DE"/>
        </a:p>
      </dgm:t>
    </dgm:pt>
    <dgm:pt modelId="{2836F8B8-81BC-419C-B657-62188D95F9DF}">
      <dgm:prSet custT="1"/>
      <dgm:spPr/>
      <dgm:t>
        <a:bodyPr/>
        <a:lstStyle/>
        <a:p>
          <a:r>
            <a:rPr lang="de-DE" sz="1100" b="1" dirty="0">
              <a:solidFill>
                <a:srgbClr val="002060"/>
              </a:solidFill>
            </a:rPr>
            <a:t>naturwissenschaftliche Fächer </a:t>
          </a:r>
          <a:br>
            <a:rPr lang="de-DE" sz="1100" b="1" dirty="0">
              <a:solidFill>
                <a:srgbClr val="002060"/>
              </a:solidFill>
            </a:rPr>
          </a:br>
          <a:r>
            <a:rPr lang="de-DE" sz="1100" b="1" dirty="0">
              <a:solidFill>
                <a:srgbClr val="002060"/>
              </a:solidFill>
            </a:rPr>
            <a:t>(Biologie und Chemie)</a:t>
          </a:r>
        </a:p>
      </dgm:t>
    </dgm:pt>
    <dgm:pt modelId="{66936F09-1368-4BF5-B7CD-682F27BA896C}" type="parTrans" cxnId="{86D94303-F061-4658-807F-F5C2DEA5BD5A}">
      <dgm:prSet/>
      <dgm:spPr/>
      <dgm:t>
        <a:bodyPr/>
        <a:lstStyle/>
        <a:p>
          <a:endParaRPr lang="de-DE"/>
        </a:p>
      </dgm:t>
    </dgm:pt>
    <dgm:pt modelId="{A825E571-D9D2-49BB-AA18-6C3E52C99BB9}" type="sibTrans" cxnId="{86D94303-F061-4658-807F-F5C2DEA5BD5A}">
      <dgm:prSet/>
      <dgm:spPr/>
      <dgm:t>
        <a:bodyPr/>
        <a:lstStyle/>
        <a:p>
          <a:endParaRPr lang="de-DE"/>
        </a:p>
      </dgm:t>
    </dgm:pt>
    <dgm:pt modelId="{C7CD999A-0351-433F-A025-3CAB386A316E}" type="pres">
      <dgm:prSet presAssocID="{38A611A5-7EC0-4327-B00E-D85777521173}" presName="linear" presStyleCnt="0">
        <dgm:presLayoutVars>
          <dgm:dir/>
          <dgm:animLvl val="lvl"/>
          <dgm:resizeHandles val="exact"/>
        </dgm:presLayoutVars>
      </dgm:prSet>
      <dgm:spPr/>
    </dgm:pt>
    <dgm:pt modelId="{AC9C3AF0-5AC3-4587-B3AF-BD540BA36548}" type="pres">
      <dgm:prSet presAssocID="{C03DA46F-73BD-4BC7-8D04-57474BF4DAF9}" presName="parentLin" presStyleCnt="0"/>
      <dgm:spPr/>
    </dgm:pt>
    <dgm:pt modelId="{D59AE0B1-3A3F-4BDD-8D14-05D5C395F7FA}" type="pres">
      <dgm:prSet presAssocID="{C03DA46F-73BD-4BC7-8D04-57474BF4DAF9}" presName="parentLeftMargin" presStyleLbl="node1" presStyleIdx="0" presStyleCnt="4"/>
      <dgm:spPr/>
    </dgm:pt>
    <dgm:pt modelId="{2607BF05-D5A7-4A66-9504-3906E526312B}" type="pres">
      <dgm:prSet presAssocID="{C03DA46F-73BD-4BC7-8D04-57474BF4DAF9}" presName="parentText" presStyleLbl="node1" presStyleIdx="0" presStyleCnt="4" custScaleY="215241">
        <dgm:presLayoutVars>
          <dgm:chMax val="0"/>
          <dgm:bulletEnabled val="1"/>
        </dgm:presLayoutVars>
      </dgm:prSet>
      <dgm:spPr/>
    </dgm:pt>
    <dgm:pt modelId="{BABE397D-8353-4539-9E90-B13EC386FAED}" type="pres">
      <dgm:prSet presAssocID="{C03DA46F-73BD-4BC7-8D04-57474BF4DAF9}" presName="negativeSpace" presStyleCnt="0"/>
      <dgm:spPr/>
    </dgm:pt>
    <dgm:pt modelId="{A1E156E6-308E-469A-B432-9A23A218718B}" type="pres">
      <dgm:prSet presAssocID="{C03DA46F-73BD-4BC7-8D04-57474BF4DAF9}" presName="childText" presStyleLbl="conFgAcc1" presStyleIdx="0" presStyleCnt="4" custLinFactNeighborX="3333" custLinFactNeighborY="-39717">
        <dgm:presLayoutVars>
          <dgm:bulletEnabled val="1"/>
        </dgm:presLayoutVars>
      </dgm:prSet>
      <dgm:spPr/>
    </dgm:pt>
    <dgm:pt modelId="{4CBF01F4-8249-47F2-876A-940E3C249B3A}" type="pres">
      <dgm:prSet presAssocID="{3CC45341-4F05-40ED-963E-E1DC497BB9F6}" presName="spaceBetweenRectangles" presStyleCnt="0"/>
      <dgm:spPr/>
    </dgm:pt>
    <dgm:pt modelId="{4EF5BF28-4D09-4D3C-B9C4-068AA763B83C}" type="pres">
      <dgm:prSet presAssocID="{2836F8B8-81BC-419C-B657-62188D95F9DF}" presName="parentLin" presStyleCnt="0"/>
      <dgm:spPr/>
    </dgm:pt>
    <dgm:pt modelId="{80017274-9053-4D74-A6D8-07139077F6F4}" type="pres">
      <dgm:prSet presAssocID="{2836F8B8-81BC-419C-B657-62188D95F9DF}" presName="parentLeftMargin" presStyleLbl="node1" presStyleIdx="0" presStyleCnt="4"/>
      <dgm:spPr/>
    </dgm:pt>
    <dgm:pt modelId="{8F715AF3-9E3B-41E9-B674-D9D3D68A0652}" type="pres">
      <dgm:prSet presAssocID="{2836F8B8-81BC-419C-B657-62188D95F9DF}" presName="parentText" presStyleLbl="node1" presStyleIdx="1" presStyleCnt="4" custScaleY="175490" custLinFactNeighborX="98" custLinFactNeighborY="13255">
        <dgm:presLayoutVars>
          <dgm:chMax val="0"/>
          <dgm:bulletEnabled val="1"/>
        </dgm:presLayoutVars>
      </dgm:prSet>
      <dgm:spPr/>
    </dgm:pt>
    <dgm:pt modelId="{487636B3-1C64-43B0-B1EF-E665189009EF}" type="pres">
      <dgm:prSet presAssocID="{2836F8B8-81BC-419C-B657-62188D95F9DF}" presName="negativeSpace" presStyleCnt="0"/>
      <dgm:spPr/>
    </dgm:pt>
    <dgm:pt modelId="{E6D0DFDD-1A92-4981-A593-7D6BC2E63C62}" type="pres">
      <dgm:prSet presAssocID="{2836F8B8-81BC-419C-B657-62188D95F9DF}" presName="childText" presStyleLbl="conFgAcc1" presStyleIdx="1" presStyleCnt="4">
        <dgm:presLayoutVars>
          <dgm:bulletEnabled val="1"/>
        </dgm:presLayoutVars>
      </dgm:prSet>
      <dgm:spPr/>
    </dgm:pt>
    <dgm:pt modelId="{C2F439A8-9037-4768-B8F0-F915945D331E}" type="pres">
      <dgm:prSet presAssocID="{A825E571-D9D2-49BB-AA18-6C3E52C99BB9}" presName="spaceBetweenRectangles" presStyleCnt="0"/>
      <dgm:spPr/>
    </dgm:pt>
    <dgm:pt modelId="{35122009-2B9C-46CC-9D56-FFFE346B88B2}" type="pres">
      <dgm:prSet presAssocID="{B11F8910-342F-49DB-9797-D7B13AF5ADE8}" presName="parentLin" presStyleCnt="0"/>
      <dgm:spPr/>
    </dgm:pt>
    <dgm:pt modelId="{B85B012E-1EDC-493E-8C49-5371971105DF}" type="pres">
      <dgm:prSet presAssocID="{B11F8910-342F-49DB-9797-D7B13AF5ADE8}" presName="parentLeftMargin" presStyleLbl="node1" presStyleIdx="1" presStyleCnt="4"/>
      <dgm:spPr/>
    </dgm:pt>
    <dgm:pt modelId="{3A0EC21C-D952-41FE-8E02-091B4FB7C9C3}" type="pres">
      <dgm:prSet presAssocID="{B11F8910-342F-49DB-9797-D7B13AF5AD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018099-7F9B-4689-B538-924D29012237}" type="pres">
      <dgm:prSet presAssocID="{B11F8910-342F-49DB-9797-D7B13AF5ADE8}" presName="negativeSpace" presStyleCnt="0"/>
      <dgm:spPr/>
    </dgm:pt>
    <dgm:pt modelId="{03FE7636-E794-46A9-8289-E6563ADA0E23}" type="pres">
      <dgm:prSet presAssocID="{B11F8910-342F-49DB-9797-D7B13AF5ADE8}" presName="childText" presStyleLbl="conFgAcc1" presStyleIdx="2" presStyleCnt="4">
        <dgm:presLayoutVars>
          <dgm:bulletEnabled val="1"/>
        </dgm:presLayoutVars>
      </dgm:prSet>
      <dgm:spPr/>
    </dgm:pt>
    <dgm:pt modelId="{8D07AC53-0CA2-4F08-92D8-0560CD750267}" type="pres">
      <dgm:prSet presAssocID="{8FF49242-4D4C-43E8-812C-4351AF23D8EA}" presName="spaceBetweenRectangles" presStyleCnt="0"/>
      <dgm:spPr/>
    </dgm:pt>
    <dgm:pt modelId="{194D94D3-B785-40C4-BF76-3120CB05713F}" type="pres">
      <dgm:prSet presAssocID="{3FDB3102-463C-4905-BE46-CD46D03A2B0F}" presName="parentLin" presStyleCnt="0"/>
      <dgm:spPr/>
    </dgm:pt>
    <dgm:pt modelId="{795B899C-DC09-4EA6-A29E-29E73D53768A}" type="pres">
      <dgm:prSet presAssocID="{3FDB3102-463C-4905-BE46-CD46D03A2B0F}" presName="parentLeftMargin" presStyleLbl="node1" presStyleIdx="2" presStyleCnt="4"/>
      <dgm:spPr/>
    </dgm:pt>
    <dgm:pt modelId="{5804BF08-8DA3-4B14-AF86-851708540220}" type="pres">
      <dgm:prSet presAssocID="{3FDB3102-463C-4905-BE46-CD46D03A2B0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36C992C-BA95-49CB-9316-09728E223C82}" type="pres">
      <dgm:prSet presAssocID="{3FDB3102-463C-4905-BE46-CD46D03A2B0F}" presName="negativeSpace" presStyleCnt="0"/>
      <dgm:spPr/>
    </dgm:pt>
    <dgm:pt modelId="{5284DE15-75A1-4248-B84F-FD89B59A0ABC}" type="pres">
      <dgm:prSet presAssocID="{3FDB3102-463C-4905-BE46-CD46D03A2B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D94303-F061-4658-807F-F5C2DEA5BD5A}" srcId="{38A611A5-7EC0-4327-B00E-D85777521173}" destId="{2836F8B8-81BC-419C-B657-62188D95F9DF}" srcOrd="1" destOrd="0" parTransId="{66936F09-1368-4BF5-B7CD-682F27BA896C}" sibTransId="{A825E571-D9D2-49BB-AA18-6C3E52C99BB9}"/>
    <dgm:cxn modelId="{90E36804-DA1B-44AB-B701-9D5B747AE15C}" srcId="{38A611A5-7EC0-4327-B00E-D85777521173}" destId="{3FDB3102-463C-4905-BE46-CD46D03A2B0F}" srcOrd="3" destOrd="0" parTransId="{68C4B564-1E34-4981-B87C-F6F1A03A0ED8}" sibTransId="{C10E72DA-2D7E-40DE-8BFC-D6726677F3C2}"/>
    <dgm:cxn modelId="{E284A911-7694-4BF5-941F-674521C4FEE9}" type="presOf" srcId="{3FDB3102-463C-4905-BE46-CD46D03A2B0F}" destId="{5804BF08-8DA3-4B14-AF86-851708540220}" srcOrd="1" destOrd="0" presId="urn:microsoft.com/office/officeart/2005/8/layout/list1"/>
    <dgm:cxn modelId="{FBA49822-61AF-429C-93C6-105C1CBF3CDB}" srcId="{38A611A5-7EC0-4327-B00E-D85777521173}" destId="{C03DA46F-73BD-4BC7-8D04-57474BF4DAF9}" srcOrd="0" destOrd="0" parTransId="{5734707C-9216-47B5-B297-47BBA76354FB}" sibTransId="{3CC45341-4F05-40ED-963E-E1DC497BB9F6}"/>
    <dgm:cxn modelId="{7714F561-56EC-4FD3-9A59-82E8F00A519D}" type="presOf" srcId="{2836F8B8-81BC-419C-B657-62188D95F9DF}" destId="{8F715AF3-9E3B-41E9-B674-D9D3D68A0652}" srcOrd="1" destOrd="0" presId="urn:microsoft.com/office/officeart/2005/8/layout/list1"/>
    <dgm:cxn modelId="{2A557F68-930B-4A36-8DEF-E3182C5D7824}" type="presOf" srcId="{B11F8910-342F-49DB-9797-D7B13AF5ADE8}" destId="{B85B012E-1EDC-493E-8C49-5371971105DF}" srcOrd="0" destOrd="0" presId="urn:microsoft.com/office/officeart/2005/8/layout/list1"/>
    <dgm:cxn modelId="{57A61259-7AF6-40C2-8264-59B2D675FB65}" type="presOf" srcId="{C03DA46F-73BD-4BC7-8D04-57474BF4DAF9}" destId="{2607BF05-D5A7-4A66-9504-3906E526312B}" srcOrd="1" destOrd="0" presId="urn:microsoft.com/office/officeart/2005/8/layout/list1"/>
    <dgm:cxn modelId="{9DC8167D-98FF-4490-BCA3-EBC9707AD268}" type="presOf" srcId="{3FDB3102-463C-4905-BE46-CD46D03A2B0F}" destId="{795B899C-DC09-4EA6-A29E-29E73D53768A}" srcOrd="0" destOrd="0" presId="urn:microsoft.com/office/officeart/2005/8/layout/list1"/>
    <dgm:cxn modelId="{0EF689AB-A015-4367-B7FA-A4323D3B49C1}" srcId="{38A611A5-7EC0-4327-B00E-D85777521173}" destId="{B11F8910-342F-49DB-9797-D7B13AF5ADE8}" srcOrd="2" destOrd="0" parTransId="{B3D0E53D-C642-454B-A4E4-5F76A88F8E40}" sibTransId="{8FF49242-4D4C-43E8-812C-4351AF23D8EA}"/>
    <dgm:cxn modelId="{9A3A74CC-8A9E-42C1-BFA4-CDC7FE9E77C8}" type="presOf" srcId="{38A611A5-7EC0-4327-B00E-D85777521173}" destId="{C7CD999A-0351-433F-A025-3CAB386A316E}" srcOrd="0" destOrd="0" presId="urn:microsoft.com/office/officeart/2005/8/layout/list1"/>
    <dgm:cxn modelId="{576897D4-33BB-45E9-8B47-FC27BDE6E77B}" type="presOf" srcId="{B11F8910-342F-49DB-9797-D7B13AF5ADE8}" destId="{3A0EC21C-D952-41FE-8E02-091B4FB7C9C3}" srcOrd="1" destOrd="0" presId="urn:microsoft.com/office/officeart/2005/8/layout/list1"/>
    <dgm:cxn modelId="{9E8843FE-11E7-4A3C-8AB8-86AFDDCB5EDA}" type="presOf" srcId="{C03DA46F-73BD-4BC7-8D04-57474BF4DAF9}" destId="{D59AE0B1-3A3F-4BDD-8D14-05D5C395F7FA}" srcOrd="0" destOrd="0" presId="urn:microsoft.com/office/officeart/2005/8/layout/list1"/>
    <dgm:cxn modelId="{847982FE-C3F4-4FB0-A27B-2720C53697A6}" type="presOf" srcId="{2836F8B8-81BC-419C-B657-62188D95F9DF}" destId="{80017274-9053-4D74-A6D8-07139077F6F4}" srcOrd="0" destOrd="0" presId="urn:microsoft.com/office/officeart/2005/8/layout/list1"/>
    <dgm:cxn modelId="{3FFFE62F-B107-41E7-BD4E-686933E023A4}" type="presParOf" srcId="{C7CD999A-0351-433F-A025-3CAB386A316E}" destId="{AC9C3AF0-5AC3-4587-B3AF-BD540BA36548}" srcOrd="0" destOrd="0" presId="urn:microsoft.com/office/officeart/2005/8/layout/list1"/>
    <dgm:cxn modelId="{53125B38-804A-4E49-AE91-181B9AF2A4B1}" type="presParOf" srcId="{AC9C3AF0-5AC3-4587-B3AF-BD540BA36548}" destId="{D59AE0B1-3A3F-4BDD-8D14-05D5C395F7FA}" srcOrd="0" destOrd="0" presId="urn:microsoft.com/office/officeart/2005/8/layout/list1"/>
    <dgm:cxn modelId="{EBD410FD-F0F8-470F-A1FB-D6EDDAB652F9}" type="presParOf" srcId="{AC9C3AF0-5AC3-4587-B3AF-BD540BA36548}" destId="{2607BF05-D5A7-4A66-9504-3906E526312B}" srcOrd="1" destOrd="0" presId="urn:microsoft.com/office/officeart/2005/8/layout/list1"/>
    <dgm:cxn modelId="{ED92E61F-9A5E-49B0-8AF8-ADFB22A53033}" type="presParOf" srcId="{C7CD999A-0351-433F-A025-3CAB386A316E}" destId="{BABE397D-8353-4539-9E90-B13EC386FAED}" srcOrd="1" destOrd="0" presId="urn:microsoft.com/office/officeart/2005/8/layout/list1"/>
    <dgm:cxn modelId="{FC6AB6A6-4BD2-4704-9DDE-CC89772E8383}" type="presParOf" srcId="{C7CD999A-0351-433F-A025-3CAB386A316E}" destId="{A1E156E6-308E-469A-B432-9A23A218718B}" srcOrd="2" destOrd="0" presId="urn:microsoft.com/office/officeart/2005/8/layout/list1"/>
    <dgm:cxn modelId="{1DAFAA63-7948-4400-A68F-B7C009529099}" type="presParOf" srcId="{C7CD999A-0351-433F-A025-3CAB386A316E}" destId="{4CBF01F4-8249-47F2-876A-940E3C249B3A}" srcOrd="3" destOrd="0" presId="urn:microsoft.com/office/officeart/2005/8/layout/list1"/>
    <dgm:cxn modelId="{3D921962-6767-4D3D-8C83-20450EA78689}" type="presParOf" srcId="{C7CD999A-0351-433F-A025-3CAB386A316E}" destId="{4EF5BF28-4D09-4D3C-B9C4-068AA763B83C}" srcOrd="4" destOrd="0" presId="urn:microsoft.com/office/officeart/2005/8/layout/list1"/>
    <dgm:cxn modelId="{58479797-8958-41E6-87DE-CF242CEAFFA8}" type="presParOf" srcId="{4EF5BF28-4D09-4D3C-B9C4-068AA763B83C}" destId="{80017274-9053-4D74-A6D8-07139077F6F4}" srcOrd="0" destOrd="0" presId="urn:microsoft.com/office/officeart/2005/8/layout/list1"/>
    <dgm:cxn modelId="{846FB31C-5279-4DB4-93E9-6F12C900A8DE}" type="presParOf" srcId="{4EF5BF28-4D09-4D3C-B9C4-068AA763B83C}" destId="{8F715AF3-9E3B-41E9-B674-D9D3D68A0652}" srcOrd="1" destOrd="0" presId="urn:microsoft.com/office/officeart/2005/8/layout/list1"/>
    <dgm:cxn modelId="{8C0D1747-9FA7-49A2-86B4-2E79A654789C}" type="presParOf" srcId="{C7CD999A-0351-433F-A025-3CAB386A316E}" destId="{487636B3-1C64-43B0-B1EF-E665189009EF}" srcOrd="5" destOrd="0" presId="urn:microsoft.com/office/officeart/2005/8/layout/list1"/>
    <dgm:cxn modelId="{16220579-BF43-4DF9-9161-F2362F8CD68C}" type="presParOf" srcId="{C7CD999A-0351-433F-A025-3CAB386A316E}" destId="{E6D0DFDD-1A92-4981-A593-7D6BC2E63C62}" srcOrd="6" destOrd="0" presId="urn:microsoft.com/office/officeart/2005/8/layout/list1"/>
    <dgm:cxn modelId="{0C466BD0-6578-4F56-8CC7-B880237FD779}" type="presParOf" srcId="{C7CD999A-0351-433F-A025-3CAB386A316E}" destId="{C2F439A8-9037-4768-B8F0-F915945D331E}" srcOrd="7" destOrd="0" presId="urn:microsoft.com/office/officeart/2005/8/layout/list1"/>
    <dgm:cxn modelId="{77E77CD1-D80E-41D1-A5F3-EF8B72957490}" type="presParOf" srcId="{C7CD999A-0351-433F-A025-3CAB386A316E}" destId="{35122009-2B9C-46CC-9D56-FFFE346B88B2}" srcOrd="8" destOrd="0" presId="urn:microsoft.com/office/officeart/2005/8/layout/list1"/>
    <dgm:cxn modelId="{AD44D73F-EEF7-4544-9F8F-D1C4D92D4EAE}" type="presParOf" srcId="{35122009-2B9C-46CC-9D56-FFFE346B88B2}" destId="{B85B012E-1EDC-493E-8C49-5371971105DF}" srcOrd="0" destOrd="0" presId="urn:microsoft.com/office/officeart/2005/8/layout/list1"/>
    <dgm:cxn modelId="{283E7716-B953-4A06-8B61-182C40D3EB0A}" type="presParOf" srcId="{35122009-2B9C-46CC-9D56-FFFE346B88B2}" destId="{3A0EC21C-D952-41FE-8E02-091B4FB7C9C3}" srcOrd="1" destOrd="0" presId="urn:microsoft.com/office/officeart/2005/8/layout/list1"/>
    <dgm:cxn modelId="{5805E216-154D-42A7-8D4C-FF9CB4786447}" type="presParOf" srcId="{C7CD999A-0351-433F-A025-3CAB386A316E}" destId="{36018099-7F9B-4689-B538-924D29012237}" srcOrd="9" destOrd="0" presId="urn:microsoft.com/office/officeart/2005/8/layout/list1"/>
    <dgm:cxn modelId="{16291B44-C89E-43A8-965D-8871F13B5EBC}" type="presParOf" srcId="{C7CD999A-0351-433F-A025-3CAB386A316E}" destId="{03FE7636-E794-46A9-8289-E6563ADA0E23}" srcOrd="10" destOrd="0" presId="urn:microsoft.com/office/officeart/2005/8/layout/list1"/>
    <dgm:cxn modelId="{426CA4F9-7DB2-4007-BF64-A4A8D014A2D8}" type="presParOf" srcId="{C7CD999A-0351-433F-A025-3CAB386A316E}" destId="{8D07AC53-0CA2-4F08-92D8-0560CD750267}" srcOrd="11" destOrd="0" presId="urn:microsoft.com/office/officeart/2005/8/layout/list1"/>
    <dgm:cxn modelId="{BDBE5BA2-5574-4E10-BDBB-70E69A833BE3}" type="presParOf" srcId="{C7CD999A-0351-433F-A025-3CAB386A316E}" destId="{194D94D3-B785-40C4-BF76-3120CB05713F}" srcOrd="12" destOrd="0" presId="urn:microsoft.com/office/officeart/2005/8/layout/list1"/>
    <dgm:cxn modelId="{B03C9D75-FCD4-4604-B18D-43A8CFF87369}" type="presParOf" srcId="{194D94D3-B785-40C4-BF76-3120CB05713F}" destId="{795B899C-DC09-4EA6-A29E-29E73D53768A}" srcOrd="0" destOrd="0" presId="urn:microsoft.com/office/officeart/2005/8/layout/list1"/>
    <dgm:cxn modelId="{D55FBA3D-41EA-4F4E-B4B4-84C45509A012}" type="presParOf" srcId="{194D94D3-B785-40C4-BF76-3120CB05713F}" destId="{5804BF08-8DA3-4B14-AF86-851708540220}" srcOrd="1" destOrd="0" presId="urn:microsoft.com/office/officeart/2005/8/layout/list1"/>
    <dgm:cxn modelId="{A3033CE7-D11F-430D-B653-0BA0887D7999}" type="presParOf" srcId="{C7CD999A-0351-433F-A025-3CAB386A316E}" destId="{236C992C-BA95-49CB-9316-09728E223C82}" srcOrd="13" destOrd="0" presId="urn:microsoft.com/office/officeart/2005/8/layout/list1"/>
    <dgm:cxn modelId="{6C52067E-C02C-436C-ACC9-AD4699F032F3}" type="presParOf" srcId="{C7CD999A-0351-433F-A025-3CAB386A316E}" destId="{5284DE15-75A1-4248-B84F-FD89B59A0A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E7BE6-8CE9-4AF1-A529-A27C2D7D4B81}">
      <dsp:nvSpPr>
        <dsp:cNvPr id="0" name=""/>
        <dsp:cNvSpPr/>
      </dsp:nvSpPr>
      <dsp:spPr>
        <a:xfrm>
          <a:off x="906765" y="0"/>
          <a:ext cx="6771916" cy="39611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914617-B216-4265-AC2B-11361B0D40EF}">
      <dsp:nvSpPr>
        <dsp:cNvPr id="0" name=""/>
        <dsp:cNvSpPr/>
      </dsp:nvSpPr>
      <dsp:spPr>
        <a:xfrm>
          <a:off x="1654430" y="2880320"/>
          <a:ext cx="145770" cy="145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AC62B-BD7B-4FFD-AA7D-77581A186A3E}">
      <dsp:nvSpPr>
        <dsp:cNvPr id="0" name=""/>
        <dsp:cNvSpPr/>
      </dsp:nvSpPr>
      <dsp:spPr>
        <a:xfrm>
          <a:off x="1796549" y="2585643"/>
          <a:ext cx="1083770" cy="94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4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EF</a:t>
          </a:r>
        </a:p>
      </dsp:txBody>
      <dsp:txXfrm>
        <a:off x="1796549" y="2585643"/>
        <a:ext cx="1083770" cy="942753"/>
      </dsp:txXfrm>
    </dsp:sp>
    <dsp:sp modelId="{1DB1F6E8-BDF3-416B-94B7-F2F2F0A90A0C}">
      <dsp:nvSpPr>
        <dsp:cNvPr id="0" name=""/>
        <dsp:cNvSpPr/>
      </dsp:nvSpPr>
      <dsp:spPr>
        <a:xfrm>
          <a:off x="2777980" y="2024147"/>
          <a:ext cx="253513" cy="25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A80948-06D8-40E7-9DDB-A8F6C9C2DBA6}">
      <dsp:nvSpPr>
        <dsp:cNvPr id="0" name=""/>
        <dsp:cNvSpPr/>
      </dsp:nvSpPr>
      <dsp:spPr>
        <a:xfrm>
          <a:off x="2952332" y="1718146"/>
          <a:ext cx="1330946" cy="181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3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Q1-2</a:t>
          </a:r>
        </a:p>
      </dsp:txBody>
      <dsp:txXfrm>
        <a:off x="2952332" y="1718146"/>
        <a:ext cx="1330946" cy="1810245"/>
      </dsp:txXfrm>
    </dsp:sp>
    <dsp:sp modelId="{2A201097-C98D-40A0-B48B-44CF101AFAEB}">
      <dsp:nvSpPr>
        <dsp:cNvPr id="0" name=""/>
        <dsp:cNvSpPr/>
      </dsp:nvSpPr>
      <dsp:spPr>
        <a:xfrm>
          <a:off x="4093082" y="1345206"/>
          <a:ext cx="335905" cy="335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5F3D51-C488-406B-9841-AC4EE6129CBB}">
      <dsp:nvSpPr>
        <dsp:cNvPr id="0" name=""/>
        <dsp:cNvSpPr/>
      </dsp:nvSpPr>
      <dsp:spPr>
        <a:xfrm>
          <a:off x="4447101" y="1063561"/>
          <a:ext cx="1330946" cy="244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8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Fach-abitur</a:t>
          </a:r>
          <a:endParaRPr lang="de-DE" sz="1900" kern="1200" dirty="0"/>
        </a:p>
      </dsp:txBody>
      <dsp:txXfrm>
        <a:off x="4447101" y="1063561"/>
        <a:ext cx="1330946" cy="2447990"/>
      </dsp:txXfrm>
    </dsp:sp>
    <dsp:sp modelId="{F25367FD-BFD9-44E9-915F-97F80D3AFF3F}">
      <dsp:nvSpPr>
        <dsp:cNvPr id="0" name=""/>
        <dsp:cNvSpPr/>
      </dsp:nvSpPr>
      <dsp:spPr>
        <a:xfrm>
          <a:off x="5525433" y="896011"/>
          <a:ext cx="449986" cy="449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37B87C-3D96-4915-AC5C-209B35D97E13}">
      <dsp:nvSpPr>
        <dsp:cNvPr id="0" name=""/>
        <dsp:cNvSpPr/>
      </dsp:nvSpPr>
      <dsp:spPr>
        <a:xfrm>
          <a:off x="5938562" y="691774"/>
          <a:ext cx="1748690" cy="284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3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Abitur-prüfung</a:t>
          </a:r>
        </a:p>
      </dsp:txBody>
      <dsp:txXfrm>
        <a:off x="5938562" y="691774"/>
        <a:ext cx="1748690" cy="2840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12992-3DA9-4BEB-91E3-09D4E19DAB80}">
      <dsp:nvSpPr>
        <dsp:cNvPr id="0" name=""/>
        <dsp:cNvSpPr/>
      </dsp:nvSpPr>
      <dsp:spPr>
        <a:xfrm>
          <a:off x="-3372307" y="-518627"/>
          <a:ext cx="4021134" cy="4021134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2C0D3-F8FB-4628-A471-182DE3B9959B}">
      <dsp:nvSpPr>
        <dsp:cNvPr id="0" name=""/>
        <dsp:cNvSpPr/>
      </dsp:nvSpPr>
      <dsp:spPr>
        <a:xfrm>
          <a:off x="419691" y="288033"/>
          <a:ext cx="4860911" cy="5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9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tx1"/>
              </a:solidFill>
            </a:rPr>
            <a:t>Deutsch, </a:t>
          </a:r>
          <a:r>
            <a:rPr lang="de-DE" sz="1900" kern="1200" dirty="0">
              <a:solidFill>
                <a:srgbClr val="7A5D28"/>
              </a:solidFill>
            </a:rPr>
            <a:t>Englisch fortgeführt</a:t>
          </a:r>
          <a:r>
            <a:rPr lang="de-DE" sz="1900" kern="1200" dirty="0">
              <a:solidFill>
                <a:schemeClr val="tx1"/>
              </a:solidFill>
            </a:rPr>
            <a:t>,</a:t>
          </a:r>
          <a:br>
            <a:rPr lang="de-DE" sz="1900" kern="1200" dirty="0"/>
          </a:br>
          <a:r>
            <a:rPr lang="de-DE" sz="1900" kern="1200" dirty="0">
              <a:solidFill>
                <a:srgbClr val="FFFF00"/>
              </a:solidFill>
            </a:rPr>
            <a:t>Latein und Spanisch fortgeführt</a:t>
          </a:r>
          <a:endParaRPr lang="de-DE" sz="1900" b="0" kern="1200" dirty="0">
            <a:solidFill>
              <a:srgbClr val="FFFF00"/>
            </a:solidFill>
          </a:endParaRPr>
        </a:p>
      </dsp:txBody>
      <dsp:txXfrm>
        <a:off x="419691" y="288033"/>
        <a:ext cx="4860911" cy="596776"/>
      </dsp:txXfrm>
    </dsp:sp>
    <dsp:sp modelId="{EE6750E5-D278-41FB-97D3-5F80F109E01A}">
      <dsp:nvSpPr>
        <dsp:cNvPr id="0" name=""/>
        <dsp:cNvSpPr/>
      </dsp:nvSpPr>
      <dsp:spPr>
        <a:xfrm>
          <a:off x="44227" y="223791"/>
          <a:ext cx="745970" cy="745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ACF36-FBAB-4069-8F96-E49DD4FD2274}">
      <dsp:nvSpPr>
        <dsp:cNvPr id="0" name=""/>
        <dsp:cNvSpPr/>
      </dsp:nvSpPr>
      <dsp:spPr>
        <a:xfrm>
          <a:off x="634140" y="1193552"/>
          <a:ext cx="4643983" cy="5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9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rgbClr val="7030A0"/>
              </a:solidFill>
            </a:rPr>
            <a:t>Sozialwissenschaften, Geschichte,  Erziehungswissenschaft, Erdkunde</a:t>
          </a:r>
          <a:endParaRPr lang="de-DE" sz="19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634140" y="1193552"/>
        <a:ext cx="4643983" cy="596776"/>
      </dsp:txXfrm>
    </dsp:sp>
    <dsp:sp modelId="{5AF92D4F-0277-4F80-AD99-7D65A0955741}">
      <dsp:nvSpPr>
        <dsp:cNvPr id="0" name=""/>
        <dsp:cNvSpPr/>
      </dsp:nvSpPr>
      <dsp:spPr>
        <a:xfrm>
          <a:off x="261155" y="1118955"/>
          <a:ext cx="745970" cy="745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C37FD-90ED-471E-AB0A-08412DC7B6D9}">
      <dsp:nvSpPr>
        <dsp:cNvPr id="0" name=""/>
        <dsp:cNvSpPr/>
      </dsp:nvSpPr>
      <dsp:spPr>
        <a:xfrm>
          <a:off x="417212" y="2088716"/>
          <a:ext cx="4860911" cy="5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9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tx1"/>
              </a:solidFill>
            </a:rPr>
            <a:t>Mathematik, </a:t>
          </a:r>
          <a:r>
            <a:rPr lang="de-DE" sz="1900" kern="1200" dirty="0">
              <a:solidFill>
                <a:srgbClr val="7A5D28"/>
              </a:solidFill>
            </a:rPr>
            <a:t>Biologie und Chemie</a:t>
          </a:r>
        </a:p>
      </dsp:txBody>
      <dsp:txXfrm>
        <a:off x="417212" y="2088716"/>
        <a:ext cx="4860911" cy="596776"/>
      </dsp:txXfrm>
    </dsp:sp>
    <dsp:sp modelId="{FC7C9C17-DE8F-4BAB-B97D-2E0D7A7FEA9C}">
      <dsp:nvSpPr>
        <dsp:cNvPr id="0" name=""/>
        <dsp:cNvSpPr/>
      </dsp:nvSpPr>
      <dsp:spPr>
        <a:xfrm>
          <a:off x="44227" y="2014119"/>
          <a:ext cx="745970" cy="745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6E6-308E-469A-B432-9A23A218718B}">
      <dsp:nvSpPr>
        <dsp:cNvPr id="0" name=""/>
        <dsp:cNvSpPr/>
      </dsp:nvSpPr>
      <dsp:spPr>
        <a:xfrm>
          <a:off x="0" y="462170"/>
          <a:ext cx="432048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7BF05-D5A7-4A66-9504-3906E526312B}">
      <dsp:nvSpPr>
        <dsp:cNvPr id="0" name=""/>
        <dsp:cNvSpPr/>
      </dsp:nvSpPr>
      <dsp:spPr>
        <a:xfrm>
          <a:off x="215813" y="42460"/>
          <a:ext cx="3021382" cy="57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rgbClr val="002060"/>
              </a:solidFill>
            </a:rPr>
            <a:t>gesellschaftswissenschaftliche Fächer: Sozialwissenschaften, Geschichte, Erziehungswissenschaft, Erdkunde</a:t>
          </a:r>
        </a:p>
      </dsp:txBody>
      <dsp:txXfrm>
        <a:off x="243729" y="70376"/>
        <a:ext cx="2965550" cy="516020"/>
      </dsp:txXfrm>
    </dsp:sp>
    <dsp:sp modelId="{E6D0DFDD-1A92-4981-A593-7D6BC2E63C62}">
      <dsp:nvSpPr>
        <dsp:cNvPr id="0" name=""/>
        <dsp:cNvSpPr/>
      </dsp:nvSpPr>
      <dsp:spPr>
        <a:xfrm>
          <a:off x="0" y="1090275"/>
          <a:ext cx="432048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15AF3-9E3B-41E9-B674-D9D3D68A0652}">
      <dsp:nvSpPr>
        <dsp:cNvPr id="0" name=""/>
        <dsp:cNvSpPr/>
      </dsp:nvSpPr>
      <dsp:spPr>
        <a:xfrm>
          <a:off x="216024" y="792089"/>
          <a:ext cx="3021382" cy="466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rgbClr val="002060"/>
              </a:solidFill>
            </a:rPr>
            <a:t>naturwissenschaftliche Fächer </a:t>
          </a:r>
          <a:br>
            <a:rPr lang="de-DE" sz="1100" b="1" kern="1200" dirty="0">
              <a:solidFill>
                <a:srgbClr val="002060"/>
              </a:solidFill>
            </a:rPr>
          </a:br>
          <a:r>
            <a:rPr lang="de-DE" sz="1100" b="1" kern="1200" dirty="0">
              <a:solidFill>
                <a:srgbClr val="002060"/>
              </a:solidFill>
            </a:rPr>
            <a:t>(Biologie und Chemie)</a:t>
          </a:r>
        </a:p>
      </dsp:txBody>
      <dsp:txXfrm>
        <a:off x="238784" y="814849"/>
        <a:ext cx="2975862" cy="420721"/>
      </dsp:txXfrm>
    </dsp:sp>
    <dsp:sp modelId="{03FE7636-E794-46A9-8289-E6563ADA0E23}">
      <dsp:nvSpPr>
        <dsp:cNvPr id="0" name=""/>
        <dsp:cNvSpPr/>
      </dsp:nvSpPr>
      <dsp:spPr>
        <a:xfrm>
          <a:off x="0" y="1498515"/>
          <a:ext cx="432048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EC21C-D952-41FE-8E02-091B4FB7C9C3}">
      <dsp:nvSpPr>
        <dsp:cNvPr id="0" name=""/>
        <dsp:cNvSpPr/>
      </dsp:nvSpPr>
      <dsp:spPr>
        <a:xfrm>
          <a:off x="216024" y="1365675"/>
          <a:ext cx="302433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rgbClr val="002060"/>
              </a:solidFill>
            </a:rPr>
            <a:t>Kunst als Grund- und Leistungskurs  </a:t>
          </a:r>
        </a:p>
      </dsp:txBody>
      <dsp:txXfrm>
        <a:off x="228993" y="1378644"/>
        <a:ext cx="2998398" cy="239742"/>
      </dsp:txXfrm>
    </dsp:sp>
    <dsp:sp modelId="{5284DE15-75A1-4248-B84F-FD89B59A0ABC}">
      <dsp:nvSpPr>
        <dsp:cNvPr id="0" name=""/>
        <dsp:cNvSpPr/>
      </dsp:nvSpPr>
      <dsp:spPr>
        <a:xfrm>
          <a:off x="0" y="1906755"/>
          <a:ext cx="432048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BF08-8DA3-4B14-AF86-851708540220}">
      <dsp:nvSpPr>
        <dsp:cNvPr id="0" name=""/>
        <dsp:cNvSpPr/>
      </dsp:nvSpPr>
      <dsp:spPr>
        <a:xfrm>
          <a:off x="216024" y="1773915"/>
          <a:ext cx="302433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srgbClr val="002060"/>
              </a:solidFill>
            </a:rPr>
            <a:t>Religion und Philosophie in der Oberstufe</a:t>
          </a:r>
        </a:p>
      </dsp:txBody>
      <dsp:txXfrm>
        <a:off x="228993" y="1786884"/>
        <a:ext cx="2998398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FF10-802B-4751-A13E-1EC714F326C7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427A-A7B2-4849-8D01-0DF4D323CB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79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525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579813" cy="474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1" y="0"/>
            <a:ext cx="2970213" cy="474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de-DE" altLang="de-DE"/>
              <a:t>10.02.16</a:t>
            </a:r>
          </a:p>
        </p:txBody>
      </p:sp>
      <p:sp>
        <p:nvSpPr>
          <p:cNvPr id="51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9338" y="714375"/>
            <a:ext cx="4757737" cy="35702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1" y="4524375"/>
            <a:ext cx="5484813" cy="4284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048750"/>
            <a:ext cx="2970213" cy="474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429001" y="9048750"/>
            <a:ext cx="3427413" cy="474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0AC9B06-BF94-4E7C-B1DD-4E0DA1E8B4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94928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altLang="de-DE">
                <a:ea typeface="Microsoft YaHei" pitchFamily="34" charset="-122"/>
              </a:rPr>
              <a:t>10.02.16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4A80025-30D3-46A2-B241-9F04802054A5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92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A9A3D-EF1F-4EC3-8E2E-D62679ED43D5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25A-23E1-4BEB-A539-10B4273C27C9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2C4015-61F9-43CD-BC64-DF9C06D4C12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9D689-3970-4747-BD8D-4FFB705BAF09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4DE34FA-2897-49FD-81C8-5BCC0EFF73BB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de-DE" alt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688C77-F618-491F-9EA8-1573AD75F05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de-DE" alt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36B385-ABC6-4E16-8906-27263F7DD2B3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de-DE" alt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B9DCA-7AD8-4FB3-AA74-EB0A4E8783AD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E6FBF3-3B0C-4E0B-9D60-2B980A9C9F69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AF43D0-45A6-4E1F-9497-F7ED36B959CB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de-DE" alt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55321A-D323-45D8-BADC-1BE7D09FE7B1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E9A8BF-9775-41F2-AD0C-ECA9CF345F8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igis-koeln.de/oberstufe.php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oschuerenservice.nrw.de/msb-duesseldorf/shop/die-gymnasiale-oberstufe-an-gymnasien-und-gesamtschulen-in-nordrhein-westfalen.|292/2#&amp;gid=1&amp;pid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Dirk.Steffens@%3cStadt-koeln.de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 err="1">
                <a:solidFill>
                  <a:srgbClr val="F26200"/>
                </a:solidFill>
              </a:rPr>
              <a:t>igis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sz="2700" dirty="0">
                <a:solidFill>
                  <a:srgbClr val="F26200"/>
                </a:solidFill>
              </a:rPr>
              <a:t>Oberstufe am </a:t>
            </a:r>
            <a:r>
              <a:rPr lang="de-DE" altLang="de-DE" sz="2700" dirty="0" err="1">
                <a:solidFill>
                  <a:srgbClr val="F26200"/>
                </a:solidFill>
              </a:rPr>
              <a:t>Severinswall</a:t>
            </a:r>
            <a:endParaRPr lang="de-DE" altLang="de-DE" sz="2700" dirty="0">
              <a:solidFill>
                <a:srgbClr val="F262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269"/>
            <a:ext cx="4896544" cy="346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DF7E45-49F3-4569-2D09-90D21435D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0" y="6012000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E2720B7-3227-8CF9-17F4-ACCEEFCB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C67636-A56F-E3B2-F1BA-C5AA39E38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20245"/>
      </p:ext>
    </p:extLst>
  </p:cSld>
  <p:clrMapOvr>
    <a:masterClrMapping/>
  </p:clrMapOvr>
  <p:transition spd="slow" advTm="16384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22" name="Freihandform 21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683568" y="1700808"/>
            <a:ext cx="7312282" cy="900246"/>
            <a:chOff x="683568" y="4293096"/>
            <a:chExt cx="7312282" cy="900246"/>
          </a:xfrm>
        </p:grpSpPr>
        <p:sp>
          <p:nvSpPr>
            <p:cNvPr id="26" name="Textfeld 25"/>
            <p:cNvSpPr txBox="1"/>
            <p:nvPr/>
          </p:nvSpPr>
          <p:spPr>
            <a:xfrm>
              <a:off x="912168" y="4293096"/>
              <a:ext cx="70836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Es gibt </a:t>
              </a: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verschiedene Möglichkeiten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, eine zweite Fremdsprache als 		Bedingung für die Hochschulreife zu belegen,</a:t>
              </a:r>
              <a:br>
                <a:rPr lang="de-DE" sz="1750" dirty="0">
                  <a:solidFill>
                    <a:schemeClr val="tx1"/>
                  </a:solidFill>
                  <a:latin typeface="+mn-lt"/>
                </a:rPr>
              </a:b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		hier sind die Optionen an der </a:t>
              </a:r>
              <a:r>
                <a:rPr lang="de-DE" sz="1750" dirty="0" err="1">
                  <a:solidFill>
                    <a:schemeClr val="tx1"/>
                  </a:solidFill>
                  <a:latin typeface="+mn-lt"/>
                </a:rPr>
                <a:t>igis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 dargestellt:</a:t>
              </a: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05486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-1980728" y="1999024"/>
            <a:ext cx="8674839" cy="4021134"/>
            <a:chOff x="-1980728" y="1999024"/>
            <a:chExt cx="8674839" cy="4021134"/>
          </a:xfrm>
        </p:grpSpPr>
        <p:grpSp>
          <p:nvGrpSpPr>
            <p:cNvPr id="2" name="Gruppieren 1"/>
            <p:cNvGrpSpPr/>
            <p:nvPr/>
          </p:nvGrpSpPr>
          <p:grpSpPr>
            <a:xfrm>
              <a:off x="-1980728" y="1999024"/>
              <a:ext cx="8650430" cy="4021134"/>
              <a:chOff x="-1956319" y="1974269"/>
              <a:chExt cx="8650430" cy="4021134"/>
            </a:xfrm>
          </p:grpSpPr>
          <p:sp>
            <p:nvSpPr>
              <p:cNvPr id="32" name="Halbbogen 31"/>
              <p:cNvSpPr/>
              <p:nvPr/>
            </p:nvSpPr>
            <p:spPr>
              <a:xfrm>
                <a:off x="-1956319" y="1974269"/>
                <a:ext cx="4021134" cy="4021134"/>
              </a:xfrm>
              <a:prstGeom prst="blockArc">
                <a:avLst>
                  <a:gd name="adj1" fmla="val 18900000"/>
                  <a:gd name="adj2" fmla="val 2700000"/>
                  <a:gd name="adj3" fmla="val 537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2050128" y="3686448"/>
                <a:ext cx="4643983" cy="596776"/>
              </a:xfrm>
              <a:custGeom>
                <a:avLst/>
                <a:gdLst>
                  <a:gd name="connsiteX0" fmla="*/ 0 w 4643983"/>
                  <a:gd name="connsiteY0" fmla="*/ 0 h 596776"/>
                  <a:gd name="connsiteX1" fmla="*/ 4643983 w 4643983"/>
                  <a:gd name="connsiteY1" fmla="*/ 0 h 596776"/>
                  <a:gd name="connsiteX2" fmla="*/ 4643983 w 4643983"/>
                  <a:gd name="connsiteY2" fmla="*/ 596776 h 596776"/>
                  <a:gd name="connsiteX3" fmla="*/ 0 w 4643983"/>
                  <a:gd name="connsiteY3" fmla="*/ 596776 h 596776"/>
                  <a:gd name="connsiteX4" fmla="*/ 0 w 4643983"/>
                  <a:gd name="connsiteY4" fmla="*/ 0 h 59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983" h="596776">
                    <a:moveTo>
                      <a:pt x="0" y="0"/>
                    </a:moveTo>
                    <a:lnTo>
                      <a:pt x="4643983" y="0"/>
                    </a:lnTo>
                    <a:lnTo>
                      <a:pt x="4643983" y="596776"/>
                    </a:lnTo>
                    <a:lnTo>
                      <a:pt x="0" y="59677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3691" tIns="48260" rIns="48260" bIns="48260" numCol="1" spcCol="1270" anchor="ctr" anchorCtr="0">
                <a:noAutofit/>
              </a:bodyPr>
              <a:lstStyle/>
              <a:p>
                <a:pPr lvl="0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900" dirty="0">
                    <a:solidFill>
                      <a:srgbClr val="54401C"/>
                    </a:solidFill>
                  </a:rPr>
                  <a:t>Latein</a:t>
                </a:r>
                <a:r>
                  <a:rPr lang="de-DE" sz="1900" dirty="0"/>
                  <a:t> (ab Klasse 7 bis zur&lt;</a:t>
                </a:r>
                <a:br>
                  <a:rPr lang="de-DE" sz="1900" dirty="0"/>
                </a:br>
                <a:r>
                  <a:rPr lang="de-DE" sz="1900" dirty="0"/>
                  <a:t>Klasse 10/EF für ein Latinum)</a:t>
                </a:r>
                <a:endParaRPr lang="de-DE" sz="1900" kern="1200" dirty="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1677143" y="3611851"/>
                <a:ext cx="745970" cy="745970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" name="Freihandform 34"/>
            <p:cNvSpPr/>
            <p:nvPr/>
          </p:nvSpPr>
          <p:spPr>
            <a:xfrm>
              <a:off x="1833200" y="2791284"/>
              <a:ext cx="4860911" cy="596776"/>
            </a:xfrm>
            <a:custGeom>
              <a:avLst/>
              <a:gdLst>
                <a:gd name="connsiteX0" fmla="*/ 0 w 4860911"/>
                <a:gd name="connsiteY0" fmla="*/ 0 h 596776"/>
                <a:gd name="connsiteX1" fmla="*/ 4860911 w 4860911"/>
                <a:gd name="connsiteY1" fmla="*/ 0 h 596776"/>
                <a:gd name="connsiteX2" fmla="*/ 4860911 w 4860911"/>
                <a:gd name="connsiteY2" fmla="*/ 596776 h 596776"/>
                <a:gd name="connsiteX3" fmla="*/ 0 w 4860911"/>
                <a:gd name="connsiteY3" fmla="*/ 596776 h 596776"/>
                <a:gd name="connsiteX4" fmla="*/ 0 w 4860911"/>
                <a:gd name="connsiteY4" fmla="*/ 0 h 5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911" h="596776">
                  <a:moveTo>
                    <a:pt x="0" y="0"/>
                  </a:moveTo>
                  <a:lnTo>
                    <a:pt x="4860911" y="0"/>
                  </a:lnTo>
                  <a:lnTo>
                    <a:pt x="4860911" y="596776"/>
                  </a:lnTo>
                  <a:lnTo>
                    <a:pt x="0" y="59677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691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dirty="0">
                  <a:solidFill>
                    <a:srgbClr val="54401C"/>
                  </a:solidFill>
                </a:rPr>
                <a:t>Französisch</a:t>
              </a:r>
              <a:r>
                <a:rPr lang="de-DE" sz="1900" dirty="0">
                  <a:solidFill>
                    <a:srgbClr val="FF0000"/>
                  </a:solidFill>
                </a:rPr>
                <a:t> </a:t>
              </a:r>
              <a:r>
                <a:rPr lang="de-DE" sz="1900" dirty="0"/>
                <a:t>(ab Klasse 7 bis zur</a:t>
              </a:r>
              <a:br>
                <a:rPr lang="de-DE" sz="1900" dirty="0"/>
              </a:br>
              <a:r>
                <a:rPr lang="de-DE" sz="1900" dirty="0"/>
                <a:t>Klasse 10)</a:t>
              </a:r>
              <a:endParaRPr lang="de-DE" sz="1900" kern="1200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460215" y="2716687"/>
              <a:ext cx="745970" cy="7459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1833200" y="4581612"/>
              <a:ext cx="4860911" cy="596776"/>
            </a:xfrm>
            <a:custGeom>
              <a:avLst/>
              <a:gdLst>
                <a:gd name="connsiteX0" fmla="*/ 0 w 4860911"/>
                <a:gd name="connsiteY0" fmla="*/ 0 h 596776"/>
                <a:gd name="connsiteX1" fmla="*/ 4860911 w 4860911"/>
                <a:gd name="connsiteY1" fmla="*/ 0 h 596776"/>
                <a:gd name="connsiteX2" fmla="*/ 4860911 w 4860911"/>
                <a:gd name="connsiteY2" fmla="*/ 596776 h 596776"/>
                <a:gd name="connsiteX3" fmla="*/ 0 w 4860911"/>
                <a:gd name="connsiteY3" fmla="*/ 596776 h 596776"/>
                <a:gd name="connsiteX4" fmla="*/ 0 w 4860911"/>
                <a:gd name="connsiteY4" fmla="*/ 0 h 5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911" h="596776">
                  <a:moveTo>
                    <a:pt x="0" y="0"/>
                  </a:moveTo>
                  <a:lnTo>
                    <a:pt x="4860911" y="0"/>
                  </a:lnTo>
                  <a:lnTo>
                    <a:pt x="4860911" y="596776"/>
                  </a:lnTo>
                  <a:lnTo>
                    <a:pt x="0" y="59677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691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dirty="0">
                  <a:solidFill>
                    <a:srgbClr val="54401C"/>
                  </a:solidFill>
                </a:rPr>
                <a:t>Spanisch</a:t>
              </a:r>
              <a:r>
                <a:rPr lang="de-DE" sz="1900" dirty="0">
                  <a:solidFill>
                    <a:srgbClr val="FF0000"/>
                  </a:solidFill>
                </a:rPr>
                <a:t> </a:t>
              </a:r>
              <a:r>
                <a:rPr lang="de-DE" sz="1900" dirty="0"/>
                <a:t>(ab Klasse 9 bis zur</a:t>
              </a:r>
              <a:br>
                <a:rPr lang="de-DE" sz="1900" dirty="0"/>
              </a:br>
              <a:r>
                <a:rPr lang="de-DE" sz="1900" dirty="0"/>
                <a:t>Oberstufe/EF)</a:t>
              </a:r>
              <a:endParaRPr lang="de-DE" sz="1900" kern="1200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460215" y="4507015"/>
              <a:ext cx="745970" cy="7459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1"/>
          <p:cNvSpPr txBox="1">
            <a:spLocks/>
          </p:cNvSpPr>
          <p:nvPr/>
        </p:nvSpPr>
        <p:spPr>
          <a:xfrm>
            <a:off x="539552" y="332656"/>
            <a:ext cx="7344816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Wie erreiche ich den Nachweis der zweiten Fremdsprache?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6444208" y="4365104"/>
            <a:ext cx="2325613" cy="50405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Spanisch neu </a:t>
            </a:r>
            <a:br>
              <a:rPr lang="de-DE" sz="1900" kern="1200" dirty="0">
                <a:solidFill>
                  <a:srgbClr val="FFFF00"/>
                </a:solidFill>
              </a:rPr>
            </a:br>
            <a: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  <a:t>ab der EF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6444208" y="2492896"/>
            <a:ext cx="2325613" cy="50405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Französisch neu</a:t>
            </a:r>
            <a:b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  <a:t>ab der EF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03985" y="3098941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030A0"/>
                </a:solidFill>
              </a:rPr>
              <a:t>Eine neue Fremdsprache wählen müssen alle,</a:t>
            </a:r>
            <a:br>
              <a:rPr lang="de-DE" sz="1400" b="1" dirty="0">
                <a:solidFill>
                  <a:srgbClr val="7030A0"/>
                </a:solidFill>
              </a:rPr>
            </a:br>
            <a:r>
              <a:rPr lang="de-DE" sz="1400" b="1" dirty="0">
                <a:solidFill>
                  <a:srgbClr val="7030A0"/>
                </a:solidFill>
              </a:rPr>
              <a:t>die keine zweite Fremdsprache in der SI hatten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CD318D8-F2A4-3F74-9A6A-5BB43B8B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4CAAB8D-ABF2-3AF3-FB3E-6D96C651F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683568" y="1700808"/>
            <a:ext cx="7312282" cy="630942"/>
            <a:chOff x="683568" y="4293096"/>
            <a:chExt cx="7312282" cy="630942"/>
          </a:xfrm>
        </p:grpSpPr>
        <p:sp>
          <p:nvSpPr>
            <p:cNvPr id="19" name="Textfeld 18"/>
            <p:cNvSpPr txBox="1"/>
            <p:nvPr/>
          </p:nvSpPr>
          <p:spPr>
            <a:xfrm>
              <a:off x="912168" y="4293096"/>
              <a:ext cx="7083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Es gibt </a:t>
              </a: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Pflichtfächer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, die </a:t>
              </a: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bis zum Abitur 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belegt werden müssen</a:t>
              </a:r>
              <a:br>
                <a:rPr lang="de-DE" sz="1750" dirty="0">
                  <a:solidFill>
                    <a:schemeClr val="tx1"/>
                  </a:solidFill>
                  <a:latin typeface="+mn-lt"/>
                </a:rPr>
              </a:b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					und es gibt die sog. </a:t>
              </a:r>
              <a:r>
                <a:rPr lang="de-DE" sz="1750" b="1" dirty="0">
                  <a:solidFill>
                    <a:srgbClr val="FF0000"/>
                  </a:solidFill>
                  <a:latin typeface="+mn-lt"/>
                </a:rPr>
                <a:t>Wahlpflichtfächer </a:t>
              </a: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05486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reihandform 21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2555776" y="5013176"/>
            <a:ext cx="1440160" cy="59677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691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54401C"/>
                </a:solidFill>
              </a:rPr>
              <a:t>Sport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-2052736" y="1628800"/>
            <a:ext cx="8650431" cy="4021134"/>
            <a:chOff x="-1956319" y="1974269"/>
            <a:chExt cx="8650431" cy="4021134"/>
          </a:xfrm>
        </p:grpSpPr>
        <p:sp>
          <p:nvSpPr>
            <p:cNvPr id="28" name="Halbbogen 27"/>
            <p:cNvSpPr/>
            <p:nvPr/>
          </p:nvSpPr>
          <p:spPr>
            <a:xfrm>
              <a:off x="-1956319" y="1974269"/>
              <a:ext cx="4021134" cy="4021134"/>
            </a:xfrm>
            <a:prstGeom prst="blockArc">
              <a:avLst>
                <a:gd name="adj1" fmla="val 18900000"/>
                <a:gd name="adj2" fmla="val 2700000"/>
                <a:gd name="adj3" fmla="val 537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460215" y="2692902"/>
              <a:ext cx="5233897" cy="2536298"/>
              <a:chOff x="1460215" y="2716687"/>
              <a:chExt cx="5233897" cy="2536298"/>
            </a:xfrm>
          </p:grpSpPr>
          <p:sp>
            <p:nvSpPr>
              <p:cNvPr id="23" name="Freihandform 22"/>
              <p:cNvSpPr/>
              <p:nvPr/>
            </p:nvSpPr>
            <p:spPr>
              <a:xfrm>
                <a:off x="1833200" y="2791284"/>
                <a:ext cx="3411281" cy="596776"/>
              </a:xfrm>
              <a:custGeom>
                <a:avLst/>
                <a:gdLst>
                  <a:gd name="connsiteX0" fmla="*/ 0 w 4860911"/>
                  <a:gd name="connsiteY0" fmla="*/ 0 h 596776"/>
                  <a:gd name="connsiteX1" fmla="*/ 4860911 w 4860911"/>
                  <a:gd name="connsiteY1" fmla="*/ 0 h 596776"/>
                  <a:gd name="connsiteX2" fmla="*/ 4860911 w 4860911"/>
                  <a:gd name="connsiteY2" fmla="*/ 596776 h 596776"/>
                  <a:gd name="connsiteX3" fmla="*/ 0 w 4860911"/>
                  <a:gd name="connsiteY3" fmla="*/ 596776 h 596776"/>
                  <a:gd name="connsiteX4" fmla="*/ 0 w 4860911"/>
                  <a:gd name="connsiteY4" fmla="*/ 0 h 59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911" h="596776">
                    <a:moveTo>
                      <a:pt x="0" y="0"/>
                    </a:moveTo>
                    <a:lnTo>
                      <a:pt x="4860911" y="0"/>
                    </a:lnTo>
                    <a:lnTo>
                      <a:pt x="4860911" y="596776"/>
                    </a:lnTo>
                    <a:lnTo>
                      <a:pt x="0" y="59677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369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900" kern="1200" dirty="0">
                    <a:solidFill>
                      <a:srgbClr val="54401C"/>
                    </a:solidFill>
                  </a:rPr>
                  <a:t>Deutsch, eine fortgeführte Fremdsprache</a:t>
                </a:r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1833200" y="4581612"/>
                <a:ext cx="3411281" cy="596776"/>
              </a:xfrm>
              <a:custGeom>
                <a:avLst/>
                <a:gdLst>
                  <a:gd name="connsiteX0" fmla="*/ 0 w 4860911"/>
                  <a:gd name="connsiteY0" fmla="*/ 0 h 596776"/>
                  <a:gd name="connsiteX1" fmla="*/ 4860911 w 4860911"/>
                  <a:gd name="connsiteY1" fmla="*/ 0 h 596776"/>
                  <a:gd name="connsiteX2" fmla="*/ 4860911 w 4860911"/>
                  <a:gd name="connsiteY2" fmla="*/ 596776 h 596776"/>
                  <a:gd name="connsiteX3" fmla="*/ 0 w 4860911"/>
                  <a:gd name="connsiteY3" fmla="*/ 596776 h 596776"/>
                  <a:gd name="connsiteX4" fmla="*/ 0 w 4860911"/>
                  <a:gd name="connsiteY4" fmla="*/ 0 h 59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911" h="596776">
                    <a:moveTo>
                      <a:pt x="0" y="0"/>
                    </a:moveTo>
                    <a:lnTo>
                      <a:pt x="4860911" y="0"/>
                    </a:lnTo>
                    <a:lnTo>
                      <a:pt x="4860911" y="596776"/>
                    </a:lnTo>
                    <a:lnTo>
                      <a:pt x="0" y="59677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369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900" kern="1200" dirty="0">
                    <a:solidFill>
                      <a:srgbClr val="54401C"/>
                    </a:solidFill>
                  </a:rPr>
                  <a:t>Mathematik, eine Natur-</a:t>
                </a:r>
                <a:br>
                  <a:rPr lang="de-DE" sz="1900" kern="1200" dirty="0">
                    <a:solidFill>
                      <a:srgbClr val="54401C"/>
                    </a:solidFill>
                  </a:rPr>
                </a:br>
                <a:r>
                  <a:rPr lang="de-DE" sz="1900" kern="1200" dirty="0" err="1">
                    <a:solidFill>
                      <a:srgbClr val="54401C"/>
                    </a:solidFill>
                  </a:rPr>
                  <a:t>wissenschaft</a:t>
                </a:r>
                <a:endParaRPr lang="de-DE" sz="1900" kern="1200" dirty="0">
                  <a:solidFill>
                    <a:srgbClr val="54401C"/>
                  </a:solidFill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1460215" y="4507015"/>
                <a:ext cx="745970" cy="745970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" name="Gruppieren 32"/>
              <p:cNvGrpSpPr/>
              <p:nvPr/>
            </p:nvGrpSpPr>
            <p:grpSpPr>
              <a:xfrm>
                <a:off x="2016250" y="3693731"/>
                <a:ext cx="4677862" cy="596776"/>
                <a:chOff x="634140" y="1193552"/>
                <a:chExt cx="4643983" cy="596776"/>
              </a:xfrm>
            </p:grpSpPr>
            <p:sp>
              <p:nvSpPr>
                <p:cNvPr id="35" name="Rechteck 34"/>
                <p:cNvSpPr/>
                <p:nvPr/>
              </p:nvSpPr>
              <p:spPr>
                <a:xfrm>
                  <a:off x="651608" y="1193552"/>
                  <a:ext cx="3061878" cy="596776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Rechteck 35"/>
                <p:cNvSpPr/>
                <p:nvPr/>
              </p:nvSpPr>
              <p:spPr>
                <a:xfrm>
                  <a:off x="634140" y="1193552"/>
                  <a:ext cx="4643983" cy="596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73691" tIns="48260" rIns="48260" bIns="48260" numCol="1" spcCol="1270" anchor="ctr" anchorCtr="0">
                  <a:noAutofit/>
                </a:bodyPr>
                <a:lstStyle/>
                <a:p>
                  <a:pPr lvl="0" algn="l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900" spc="-50" dirty="0">
                      <a:solidFill>
                        <a:srgbClr val="54401C"/>
                      </a:solidFill>
                    </a:rPr>
                    <a:t>e</a:t>
                  </a:r>
                  <a:r>
                    <a:rPr lang="de-DE" sz="1900" kern="1200" spc="-50" dirty="0">
                      <a:solidFill>
                        <a:srgbClr val="54401C"/>
                      </a:solidFill>
                    </a:rPr>
                    <a:t>in gesellschaftswissen-</a:t>
                  </a:r>
                  <a:br>
                    <a:rPr lang="de-DE" sz="1900" kern="1200" spc="-50" dirty="0">
                      <a:solidFill>
                        <a:srgbClr val="54401C"/>
                      </a:solidFill>
                    </a:rPr>
                  </a:br>
                  <a:r>
                    <a:rPr lang="de-DE" sz="1900" kern="1200" spc="-50" dirty="0" err="1">
                      <a:solidFill>
                        <a:srgbClr val="54401C"/>
                      </a:solidFill>
                    </a:rPr>
                    <a:t>schaftliches</a:t>
                  </a:r>
                  <a:r>
                    <a:rPr lang="de-DE" sz="1900" kern="1200" spc="-50" dirty="0">
                      <a:solidFill>
                        <a:srgbClr val="54401C"/>
                      </a:solidFill>
                    </a:rPr>
                    <a:t> Fach</a:t>
                  </a:r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1643264" y="3619134"/>
                <a:ext cx="745970" cy="745970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460215" y="2716687"/>
                <a:ext cx="745970" cy="745970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" name="Rectangle 1"/>
          <p:cNvSpPr txBox="1">
            <a:spLocks/>
          </p:cNvSpPr>
          <p:nvPr/>
        </p:nvSpPr>
        <p:spPr>
          <a:xfrm>
            <a:off x="539552" y="332656"/>
            <a:ext cx="7344816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Wie ist das allgemeine Fächerangebot?</a:t>
            </a:r>
          </a:p>
        </p:txBody>
      </p:sp>
      <p:sp>
        <p:nvSpPr>
          <p:cNvPr id="31" name="Freihandform 30"/>
          <p:cNvSpPr/>
          <p:nvPr/>
        </p:nvSpPr>
        <p:spPr>
          <a:xfrm>
            <a:off x="5620851" y="3284982"/>
            <a:ext cx="2438802" cy="671373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0070C0"/>
                </a:solidFill>
              </a:rPr>
              <a:t>Geschichte</a:t>
            </a:r>
            <a:br>
              <a:rPr lang="de-DE" sz="1900" kern="1200" dirty="0">
                <a:solidFill>
                  <a:srgbClr val="FF0000"/>
                </a:solidFill>
              </a:rPr>
            </a:br>
            <a:r>
              <a:rPr lang="de-DE" sz="1000" dirty="0">
                <a:solidFill>
                  <a:srgbClr val="FF0000"/>
                </a:solidFill>
              </a:rPr>
              <a:t>und</a:t>
            </a:r>
            <a:br>
              <a:rPr lang="de-DE" sz="1000" dirty="0">
                <a:solidFill>
                  <a:srgbClr val="FF0000"/>
                </a:solidFill>
              </a:rPr>
            </a:br>
            <a:r>
              <a:rPr lang="de-DE" sz="1900" dirty="0">
                <a:solidFill>
                  <a:srgbClr val="0070C0"/>
                </a:solidFill>
              </a:rPr>
              <a:t>Sozialwissenschaften</a:t>
            </a:r>
            <a:endParaRPr lang="de-DE" sz="1900" kern="1200" dirty="0">
              <a:solidFill>
                <a:srgbClr val="0070C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>
            <a:off x="5364088" y="2405660"/>
            <a:ext cx="2952328" cy="671373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Schwerpunkt: </a:t>
            </a:r>
            <a:r>
              <a:rPr lang="de-DE" sz="1900" kern="1200" dirty="0">
                <a:solidFill>
                  <a:srgbClr val="0070C0"/>
                </a:solidFill>
              </a:rPr>
              <a:t>zweite Fremdsprache </a:t>
            </a:r>
            <a:r>
              <a:rPr lang="de-DE" sz="1000" dirty="0">
                <a:solidFill>
                  <a:srgbClr val="FF0000"/>
                </a:solidFill>
              </a:rPr>
              <a:t>oder s. u.</a:t>
            </a:r>
            <a:endParaRPr lang="de-DE" sz="1900" kern="1200" dirty="0">
              <a:solidFill>
                <a:srgbClr val="FF0000"/>
              </a:solidFill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5436096" y="4175059"/>
            <a:ext cx="2952328" cy="671373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Schwerpunkt: </a:t>
            </a:r>
            <a:r>
              <a:rPr lang="de-DE" sz="1900" kern="1200" dirty="0">
                <a:solidFill>
                  <a:srgbClr val="0070C0"/>
                </a:solidFill>
              </a:rPr>
              <a:t>zweite Naturwissenschaft </a:t>
            </a:r>
            <a:r>
              <a:rPr lang="de-DE" sz="1000" dirty="0">
                <a:solidFill>
                  <a:srgbClr val="FF0000"/>
                </a:solidFill>
              </a:rPr>
              <a:t>oder s. o.</a:t>
            </a:r>
            <a:endParaRPr lang="de-DE" sz="1900" kern="1200" dirty="0">
              <a:solidFill>
                <a:srgbClr val="FF0000"/>
              </a:solidFill>
            </a:endParaRPr>
          </a:p>
        </p:txBody>
      </p:sp>
      <p:sp>
        <p:nvSpPr>
          <p:cNvPr id="5" name="Kreuz 4"/>
          <p:cNvSpPr/>
          <p:nvPr/>
        </p:nvSpPr>
        <p:spPr>
          <a:xfrm>
            <a:off x="5076056" y="2553692"/>
            <a:ext cx="360040" cy="380752"/>
          </a:xfrm>
          <a:prstGeom prst="plus">
            <a:avLst>
              <a:gd name="adj" fmla="val 35582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rtlCol="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 kern="1200" dirty="0">
              <a:solidFill>
                <a:srgbClr val="FFFF00"/>
              </a:solidFill>
            </a:endParaRPr>
          </a:p>
        </p:txBody>
      </p:sp>
      <p:sp>
        <p:nvSpPr>
          <p:cNvPr id="38" name="Kreuz 37"/>
          <p:cNvSpPr/>
          <p:nvPr/>
        </p:nvSpPr>
        <p:spPr>
          <a:xfrm>
            <a:off x="5076056" y="4344392"/>
            <a:ext cx="360040" cy="380752"/>
          </a:xfrm>
          <a:prstGeom prst="plus">
            <a:avLst>
              <a:gd name="adj" fmla="val 35582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rtlCol="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 kern="1200" dirty="0">
              <a:solidFill>
                <a:srgbClr val="FFFF00"/>
              </a:solidFill>
            </a:endParaRP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 kern="1200" dirty="0">
              <a:solidFill>
                <a:srgbClr val="FFFF00"/>
              </a:solidFill>
            </a:endParaRPr>
          </a:p>
        </p:txBody>
      </p:sp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DA0A77DD-864E-9A1A-CBDB-73F1192F3CEB}"/>
              </a:ext>
            </a:extLst>
          </p:cNvPr>
          <p:cNvSpPr/>
          <p:nvPr/>
        </p:nvSpPr>
        <p:spPr>
          <a:xfrm>
            <a:off x="5021643" y="3366247"/>
            <a:ext cx="549578" cy="528415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rtlCol="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 kern="1200" dirty="0">
              <a:solidFill>
                <a:srgbClr val="FFFF00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E6F762C-77F0-AE64-F7C9-E9F4DD2B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2CBD49-3DDC-7639-AAD4-6A76B1F70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  <p:bldP spid="37" grpId="0" animBg="1"/>
      <p:bldP spid="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683568" y="1700808"/>
            <a:ext cx="7312282" cy="923330"/>
            <a:chOff x="683568" y="4293096"/>
            <a:chExt cx="7312282" cy="923330"/>
          </a:xfrm>
        </p:grpSpPr>
        <p:sp>
          <p:nvSpPr>
            <p:cNvPr id="19" name="Textfeld 18"/>
            <p:cNvSpPr txBox="1"/>
            <p:nvPr/>
          </p:nvSpPr>
          <p:spPr>
            <a:xfrm>
              <a:off x="912168" y="4293096"/>
              <a:ext cx="7083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Die Wahlmöglichkeiten werden jedoch begrenzt durch die</a:t>
              </a:r>
            </a:p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Belegverpflichtung in bestimmten Fächern, die festgelegten Aufgabenfelder und das </a:t>
              </a: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Fächerangebot 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der Schule.</a:t>
              </a: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05486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reihandform 21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005696736"/>
              </p:ext>
            </p:extLst>
          </p:nvPr>
        </p:nvGraphicFramePr>
        <p:xfrm>
          <a:off x="1415988" y="2492896"/>
          <a:ext cx="5316252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Freihandform 26"/>
          <p:cNvSpPr/>
          <p:nvPr/>
        </p:nvSpPr>
        <p:spPr>
          <a:xfrm>
            <a:off x="2195736" y="5301208"/>
            <a:ext cx="1440160" cy="59677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691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bg1"/>
                </a:solidFill>
              </a:rPr>
              <a:t>Sport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642018" y="2624138"/>
            <a:ext cx="977654" cy="923330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de-DE" sz="1900" dirty="0">
                <a:solidFill>
                  <a:srgbClr val="54401C"/>
                </a:solidFill>
              </a:rPr>
              <a:t>Kunst*</a:t>
            </a:r>
            <a:br>
              <a:rPr lang="de-DE" sz="1900" dirty="0">
                <a:solidFill>
                  <a:srgbClr val="54401C"/>
                </a:solidFill>
              </a:rPr>
            </a:br>
            <a:r>
              <a:rPr lang="de-DE" sz="1400" dirty="0">
                <a:solidFill>
                  <a:srgbClr val="54401C"/>
                </a:solidFill>
              </a:rPr>
              <a:t>bzw</a:t>
            </a:r>
            <a:r>
              <a:rPr lang="de-DE" sz="800" dirty="0">
                <a:solidFill>
                  <a:srgbClr val="54401C"/>
                </a:solidFill>
              </a:rPr>
              <a:t>.</a:t>
            </a:r>
            <a:r>
              <a:rPr lang="de-DE" sz="1900" dirty="0">
                <a:solidFill>
                  <a:srgbClr val="54401C"/>
                </a:solidFill>
              </a:rPr>
              <a:t> Musik*</a:t>
            </a:r>
            <a:br>
              <a:rPr lang="de-DE" sz="1900" dirty="0">
                <a:solidFill>
                  <a:srgbClr val="54401C"/>
                </a:solidFill>
              </a:rPr>
            </a:br>
            <a:r>
              <a:rPr lang="de-DE" sz="1400" dirty="0">
                <a:solidFill>
                  <a:srgbClr val="54401C"/>
                </a:solidFill>
              </a:rPr>
              <a:t>(EF)</a:t>
            </a:r>
            <a:endParaRPr lang="de-DE" sz="1400" kern="1200" dirty="0">
              <a:solidFill>
                <a:srgbClr val="54401C"/>
              </a:solidFill>
            </a:endParaRPr>
          </a:p>
        </p:txBody>
      </p:sp>
      <p:sp>
        <p:nvSpPr>
          <p:cNvPr id="21" name="Rectangle 1"/>
          <p:cNvSpPr txBox="1">
            <a:spLocks/>
          </p:cNvSpPr>
          <p:nvPr/>
        </p:nvSpPr>
        <p:spPr>
          <a:xfrm>
            <a:off x="539552" y="332656"/>
            <a:ext cx="7344816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Das allgemeine Fächerangebot an der </a:t>
            </a:r>
            <a:r>
              <a:rPr lang="de-DE" altLang="de-DE" sz="4000" dirty="0" err="1">
                <a:solidFill>
                  <a:srgbClr val="F26200"/>
                </a:solidFill>
              </a:rPr>
              <a:t>igis</a:t>
            </a:r>
            <a:endParaRPr lang="de-DE" altLang="de-DE" sz="4000" dirty="0">
              <a:solidFill>
                <a:srgbClr val="F26200"/>
              </a:solidFill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6444208" y="3125676"/>
            <a:ext cx="2325613" cy="50405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Spanisch neu </a:t>
            </a:r>
            <a:br>
              <a:rPr lang="de-DE" sz="1900" kern="1200" dirty="0">
                <a:solidFill>
                  <a:srgbClr val="FFFF00"/>
                </a:solidFill>
              </a:rPr>
            </a:br>
            <a: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  <a:t>ab der EF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6444207" y="2528900"/>
            <a:ext cx="2325613" cy="504056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rgbClr val="FF0000"/>
                </a:solidFill>
              </a:rPr>
              <a:t>Französisch neu</a:t>
            </a:r>
            <a:b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1900" kern="1200" dirty="0">
                <a:solidFill>
                  <a:schemeClr val="accent5">
                    <a:lumMod val="50000"/>
                  </a:schemeClr>
                </a:solidFill>
              </a:rPr>
              <a:t>ab der EF</a:t>
            </a:r>
          </a:p>
        </p:txBody>
      </p:sp>
      <p:sp>
        <p:nvSpPr>
          <p:cNvPr id="31" name="Freihandform 30"/>
          <p:cNvSpPr/>
          <p:nvPr/>
        </p:nvSpPr>
        <p:spPr>
          <a:xfrm>
            <a:off x="251520" y="3645024"/>
            <a:ext cx="1800200" cy="671373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dirty="0">
                <a:solidFill>
                  <a:srgbClr val="54401C"/>
                </a:solidFill>
              </a:rPr>
              <a:t>Religion</a:t>
            </a:r>
            <a:br>
              <a:rPr lang="de-DE" sz="1900" dirty="0">
                <a:solidFill>
                  <a:srgbClr val="54401C"/>
                </a:solidFill>
              </a:rPr>
            </a:br>
            <a:r>
              <a:rPr lang="de-DE" sz="1400" dirty="0">
                <a:solidFill>
                  <a:srgbClr val="54401C"/>
                </a:solidFill>
              </a:rPr>
              <a:t>bzw.</a:t>
            </a:r>
            <a:br>
              <a:rPr lang="de-DE" sz="1900" dirty="0">
                <a:solidFill>
                  <a:srgbClr val="54401C"/>
                </a:solidFill>
              </a:rPr>
            </a:br>
            <a:r>
              <a:rPr lang="de-DE" sz="1900" dirty="0">
                <a:solidFill>
                  <a:srgbClr val="54401C"/>
                </a:solidFill>
              </a:rPr>
              <a:t> Philosophie</a:t>
            </a:r>
          </a:p>
        </p:txBody>
      </p:sp>
      <p:sp>
        <p:nvSpPr>
          <p:cNvPr id="33" name="Freihandform 32"/>
          <p:cNvSpPr/>
          <p:nvPr/>
        </p:nvSpPr>
        <p:spPr>
          <a:xfrm>
            <a:off x="4932040" y="5897858"/>
            <a:ext cx="1728192" cy="724564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de-DE" sz="1900" dirty="0">
                <a:solidFill>
                  <a:srgbClr val="002060"/>
                </a:solidFill>
              </a:rPr>
              <a:t>Projektkurse</a:t>
            </a:r>
            <a:br>
              <a:rPr lang="de-DE" sz="1900" dirty="0">
                <a:solidFill>
                  <a:srgbClr val="002060"/>
                </a:solidFill>
              </a:rPr>
            </a:br>
            <a:r>
              <a:rPr lang="de-DE" sz="1900" dirty="0">
                <a:solidFill>
                  <a:srgbClr val="002060"/>
                </a:solidFill>
              </a:rPr>
              <a:t>(in der Q1)</a:t>
            </a:r>
            <a:endParaRPr lang="de-DE" sz="1900" kern="1200" dirty="0">
              <a:solidFill>
                <a:srgbClr val="002060"/>
              </a:solidFill>
            </a:endParaRPr>
          </a:p>
        </p:txBody>
      </p:sp>
      <p:sp>
        <p:nvSpPr>
          <p:cNvPr id="3" name="Freihandform 30">
            <a:extLst>
              <a:ext uri="{FF2B5EF4-FFF2-40B4-BE49-F238E27FC236}">
                <a16:creationId xmlns:a16="http://schemas.microsoft.com/office/drawing/2014/main" id="{175B5776-461A-DE95-25D7-046374F36763}"/>
              </a:ext>
            </a:extLst>
          </p:cNvPr>
          <p:cNvSpPr/>
          <p:nvPr/>
        </p:nvSpPr>
        <p:spPr>
          <a:xfrm>
            <a:off x="899592" y="6381328"/>
            <a:ext cx="2736304" cy="241094"/>
          </a:xfrm>
          <a:custGeom>
            <a:avLst/>
            <a:gdLst>
              <a:gd name="connsiteX0" fmla="*/ 0 w 4860911"/>
              <a:gd name="connsiteY0" fmla="*/ 0 h 596776"/>
              <a:gd name="connsiteX1" fmla="*/ 4860911 w 4860911"/>
              <a:gd name="connsiteY1" fmla="*/ 0 h 596776"/>
              <a:gd name="connsiteX2" fmla="*/ 4860911 w 4860911"/>
              <a:gd name="connsiteY2" fmla="*/ 596776 h 596776"/>
              <a:gd name="connsiteX3" fmla="*/ 0 w 4860911"/>
              <a:gd name="connsiteY3" fmla="*/ 596776 h 596776"/>
              <a:gd name="connsiteX4" fmla="*/ 0 w 4860911"/>
              <a:gd name="connsiteY4" fmla="*/ 0 h 5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911" h="596776">
                <a:moveTo>
                  <a:pt x="0" y="0"/>
                </a:moveTo>
                <a:lnTo>
                  <a:pt x="4860911" y="0"/>
                </a:lnTo>
                <a:lnTo>
                  <a:pt x="4860911" y="596776"/>
                </a:lnTo>
                <a:lnTo>
                  <a:pt x="0" y="59677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" tIns="48260" rIns="48260" bIns="4826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dirty="0">
                <a:solidFill>
                  <a:srgbClr val="54401C"/>
                </a:solidFill>
              </a:rPr>
              <a:t>*Literatur (nur in der Q1)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A07E277-6332-BD1C-1F52-59098448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068BD18-CFF8-49BC-6CBF-9B4462083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" grpId="0" animBg="1"/>
      <p:bldP spid="18" grpId="0" animBg="1"/>
      <p:bldP spid="25" grpId="0" animBg="1"/>
      <p:bldP spid="26" grpId="0" animBg="1"/>
      <p:bldP spid="31" grpId="0" animBg="1"/>
      <p:bldP spid="3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5401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AL III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1524000" y="1829048"/>
            <a:ext cx="6096000" cy="879872"/>
          </a:xfrm>
          <a:custGeom>
            <a:avLst/>
            <a:gdLst>
              <a:gd name="connsiteX0" fmla="*/ 0 w 6096000"/>
              <a:gd name="connsiteY0" fmla="*/ 199684 h 1198080"/>
              <a:gd name="connsiteX1" fmla="*/ 199684 w 6096000"/>
              <a:gd name="connsiteY1" fmla="*/ 0 h 1198080"/>
              <a:gd name="connsiteX2" fmla="*/ 5896316 w 6096000"/>
              <a:gd name="connsiteY2" fmla="*/ 0 h 1198080"/>
              <a:gd name="connsiteX3" fmla="*/ 6096000 w 6096000"/>
              <a:gd name="connsiteY3" fmla="*/ 199684 h 1198080"/>
              <a:gd name="connsiteX4" fmla="*/ 6096000 w 6096000"/>
              <a:gd name="connsiteY4" fmla="*/ 998396 h 1198080"/>
              <a:gd name="connsiteX5" fmla="*/ 5896316 w 6096000"/>
              <a:gd name="connsiteY5" fmla="*/ 1198080 h 1198080"/>
              <a:gd name="connsiteX6" fmla="*/ 199684 w 6096000"/>
              <a:gd name="connsiteY6" fmla="*/ 1198080 h 1198080"/>
              <a:gd name="connsiteX7" fmla="*/ 0 w 6096000"/>
              <a:gd name="connsiteY7" fmla="*/ 998396 h 1198080"/>
              <a:gd name="connsiteX8" fmla="*/ 0 w 6096000"/>
              <a:gd name="connsiteY8" fmla="*/ 199684 h 11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5896316" y="0"/>
                </a:lnTo>
                <a:cubicBezTo>
                  <a:pt x="6006598" y="0"/>
                  <a:pt x="6096000" y="89402"/>
                  <a:pt x="6096000" y="199684"/>
                </a:cubicBezTo>
                <a:lnTo>
                  <a:pt x="6096000" y="998396"/>
                </a:lnTo>
                <a:cubicBezTo>
                  <a:pt x="6096000" y="1108678"/>
                  <a:pt x="6006598" y="1198080"/>
                  <a:pt x="5896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85" tIns="134685" rIns="134685" bIns="134685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/>
              <a:t>Hinweise zum Fächerangebot finden Sie auf der </a:t>
            </a:r>
            <a:r>
              <a:rPr lang="de-DE" sz="2000" kern="1200" dirty="0"/>
              <a:t>Homepage der </a:t>
            </a:r>
            <a:r>
              <a:rPr lang="de-DE" sz="2000" kern="1200" dirty="0" err="1"/>
              <a:t>igis</a:t>
            </a:r>
            <a:r>
              <a:rPr lang="de-DE" sz="2000" kern="1200" dirty="0"/>
              <a:t> Köln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1524000" y="2780928"/>
            <a:ext cx="6096000" cy="322477"/>
          </a:xfrm>
          <a:custGeom>
            <a:avLst/>
            <a:gdLst>
              <a:gd name="connsiteX0" fmla="*/ 0 w 6096000"/>
              <a:gd name="connsiteY0" fmla="*/ 0 h 322477"/>
              <a:gd name="connsiteX1" fmla="*/ 6096000 w 6096000"/>
              <a:gd name="connsiteY1" fmla="*/ 0 h 322477"/>
              <a:gd name="connsiteX2" fmla="*/ 6096000 w 6096000"/>
              <a:gd name="connsiteY2" fmla="*/ 322477 h 322477"/>
              <a:gd name="connsiteX3" fmla="*/ 0 w 6096000"/>
              <a:gd name="connsiteY3" fmla="*/ 322477 h 322477"/>
              <a:gd name="connsiteX4" fmla="*/ 0 w 6096000"/>
              <a:gd name="connsiteY4" fmla="*/ 0 h 32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22477">
                <a:moveTo>
                  <a:pt x="0" y="0"/>
                </a:moveTo>
                <a:lnTo>
                  <a:pt x="6096000" y="0"/>
                </a:lnTo>
                <a:lnTo>
                  <a:pt x="6096000" y="322477"/>
                </a:lnTo>
                <a:lnTo>
                  <a:pt x="0" y="3224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48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de-DE" sz="1600" kern="1200" dirty="0">
                <a:hlinkClick r:id="rId3"/>
              </a:rPr>
              <a:t>http://www.igis-koeln.de/oberstufe.php</a:t>
            </a:r>
            <a:endParaRPr lang="de-DE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de-DE" sz="1600" kern="1200" dirty="0"/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539552" y="332656"/>
            <a:ext cx="7344816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Wie ist das allgemeine Fächerangebot?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871404883"/>
              </p:ext>
            </p:extLst>
          </p:nvPr>
        </p:nvGraphicFramePr>
        <p:xfrm>
          <a:off x="2267744" y="3212976"/>
          <a:ext cx="432048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 Box 5">
            <a:extLst>
              <a:ext uri="{FF2B5EF4-FFF2-40B4-BE49-F238E27FC236}">
                <a16:creationId xmlns:a16="http://schemas.microsoft.com/office/drawing/2014/main" id="{AB57EE35-8034-6DF4-82D4-4E26CFB6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D317C7-83E4-3593-2C21-615A9D6F2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68555"/>
      </p:ext>
    </p:extLst>
  </p:cSld>
  <p:clrMapOvr>
    <a:masterClrMapping/>
  </p:clrMapOvr>
  <p:transition spd="slow" advTm="16384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LK</a:t>
            </a:r>
          </a:p>
        </p:txBody>
      </p:sp>
      <p:sp>
        <p:nvSpPr>
          <p:cNvPr id="21" name="Rectangle 1"/>
          <p:cNvSpPr txBox="1">
            <a:spLocks/>
          </p:cNvSpPr>
          <p:nvPr/>
        </p:nvSpPr>
        <p:spPr>
          <a:xfrm>
            <a:off x="2064693" y="332656"/>
            <a:ext cx="4235499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Was ist mit den Leistungskursen?</a:t>
            </a:r>
          </a:p>
        </p:txBody>
      </p:sp>
      <p:sp>
        <p:nvSpPr>
          <p:cNvPr id="22" name="Freihandform 21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2"/>
          <p:cNvSpPr>
            <a:spLocks noGrp="1"/>
          </p:cNvSpPr>
          <p:nvPr>
            <p:ph sz="quarter" idx="1"/>
          </p:nvPr>
        </p:nvSpPr>
        <p:spPr>
          <a:xfrm>
            <a:off x="1042739" y="3068961"/>
            <a:ext cx="3889301" cy="2520279"/>
          </a:xfrm>
        </p:spPr>
        <p:txBody>
          <a:bodyPr>
            <a:normAutofit lnSpcReduction="1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0000"/>
                </a:solidFill>
              </a:rPr>
              <a:t>Deutsch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0000"/>
                </a:solidFill>
              </a:rPr>
              <a:t>Englisch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0000"/>
                </a:solidFill>
              </a:rPr>
              <a:t>Kunst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0000"/>
                </a:solidFill>
              </a:rPr>
              <a:t>Geschichte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9966"/>
                </a:solidFill>
              </a:rPr>
              <a:t>Erdkunde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0000"/>
                </a:solidFill>
              </a:rPr>
              <a:t>Sozialwissen-</a:t>
            </a:r>
            <a:br>
              <a:rPr lang="de-DE" altLang="de-DE" sz="2400" dirty="0">
                <a:solidFill>
                  <a:srgbClr val="FF0000"/>
                </a:solidFill>
              </a:rPr>
            </a:br>
            <a:r>
              <a:rPr lang="de-DE" altLang="de-DE" sz="2400" dirty="0" err="1">
                <a:solidFill>
                  <a:srgbClr val="FF0000"/>
                </a:solidFill>
              </a:rPr>
              <a:t>schaften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5039691" y="3068961"/>
            <a:ext cx="4212829" cy="24482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  <a:t>Deutsch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  <a:t>Englisch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  <a:t>Mathematik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  <a:t>Biologie</a:t>
            </a:r>
            <a:endParaRPr lang="de-DE" altLang="de-DE" sz="2400" dirty="0">
              <a:solidFill>
                <a:srgbClr val="FF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FF9933"/>
                </a:solidFill>
                <a:ea typeface="Microsoft YaHei" pitchFamily="34" charset="-122"/>
              </a:rPr>
              <a:t>Philosophie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6600"/>
              </a:buClr>
              <a:buSzPct val="50000"/>
              <a:buFont typeface="Monotype Sorts" pitchFamily="16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  <a:t>Erziehungs-</a:t>
            </a:r>
            <a:br>
              <a:rPr lang="de-DE" altLang="de-DE" sz="2400" dirty="0">
                <a:solidFill>
                  <a:srgbClr val="800000"/>
                </a:solidFill>
                <a:ea typeface="Microsoft YaHei" pitchFamily="34" charset="-122"/>
              </a:rPr>
            </a:br>
            <a:r>
              <a:rPr lang="de-DE" altLang="de-DE" sz="2400" dirty="0" err="1">
                <a:solidFill>
                  <a:srgbClr val="800000"/>
                </a:solidFill>
                <a:ea typeface="Microsoft YaHei" pitchFamily="34" charset="-122"/>
              </a:rPr>
              <a:t>wissenschaft</a:t>
            </a:r>
            <a:endParaRPr lang="de-DE" altLang="de-DE" sz="2400" dirty="0">
              <a:solidFill>
                <a:srgbClr val="800000"/>
              </a:solidFill>
              <a:ea typeface="Microsoft YaHei" pitchFamily="34" charset="-122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83568" y="1700808"/>
            <a:ext cx="7312282" cy="630942"/>
            <a:chOff x="683568" y="4293096"/>
            <a:chExt cx="7312282" cy="630942"/>
          </a:xfrm>
        </p:grpSpPr>
        <p:sp>
          <p:nvSpPr>
            <p:cNvPr id="13" name="Textfeld 12"/>
            <p:cNvSpPr txBox="1"/>
            <p:nvPr/>
          </p:nvSpPr>
          <p:spPr>
            <a:xfrm>
              <a:off x="912168" y="4293096"/>
              <a:ext cx="7083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Als erstes Leistungskursfach muss (an der </a:t>
              </a:r>
              <a:r>
                <a:rPr lang="de-DE" sz="1750" dirty="0" err="1">
                  <a:solidFill>
                    <a:schemeClr val="tx1"/>
                  </a:solidFill>
                  <a:latin typeface="+mn-lt"/>
                </a:rPr>
                <a:t>igis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) eines der Fächer</a:t>
              </a:r>
              <a:br>
                <a:rPr lang="de-DE" sz="1750" dirty="0">
                  <a:solidFill>
                    <a:schemeClr val="tx1"/>
                  </a:solidFill>
                  <a:latin typeface="+mn-lt"/>
                </a:rPr>
              </a:b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Deutsch, Mathematik, Englisch oder Biologie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 gewählt werden.</a:t>
              </a: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05486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644094" y="2348880"/>
            <a:ext cx="7600314" cy="900246"/>
            <a:chOff x="683568" y="4293096"/>
            <a:chExt cx="7312282" cy="900246"/>
          </a:xfrm>
        </p:grpSpPr>
        <p:sp>
          <p:nvSpPr>
            <p:cNvPr id="16" name="Textfeld 15"/>
            <p:cNvSpPr txBox="1"/>
            <p:nvPr/>
          </p:nvSpPr>
          <p:spPr>
            <a:xfrm>
              <a:off x="912168" y="4293096"/>
              <a:ext cx="70836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Das zweite Leistungskursfach ist im Rahmen des Fächerangebots der </a:t>
              </a:r>
              <a:r>
                <a:rPr lang="de-DE" sz="1750" dirty="0" err="1">
                  <a:solidFill>
                    <a:schemeClr val="tx1"/>
                  </a:solidFill>
                  <a:latin typeface="+mn-lt"/>
                </a:rPr>
                <a:t>igis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 und der </a:t>
              </a:r>
              <a:r>
                <a:rPr lang="de-DE" sz="1750" b="1" dirty="0">
                  <a:solidFill>
                    <a:schemeClr val="tx1"/>
                  </a:solidFill>
                  <a:latin typeface="+mn-lt"/>
                </a:rPr>
                <a:t>Belegungsverpflichtungen </a:t>
              </a:r>
              <a:r>
                <a:rPr lang="de-DE" sz="1750" dirty="0">
                  <a:solidFill>
                    <a:schemeClr val="tx1"/>
                  </a:solidFill>
                  <a:latin typeface="+mn-lt"/>
                </a:rPr>
                <a:t>wählbar aus den Fächern:</a:t>
              </a:r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05486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Explosion 1 3"/>
          <p:cNvSpPr/>
          <p:nvPr/>
        </p:nvSpPr>
        <p:spPr>
          <a:xfrm>
            <a:off x="2771800" y="2924944"/>
            <a:ext cx="2448272" cy="26642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 b="1" dirty="0">
              <a:solidFill>
                <a:srgbClr val="7030A0"/>
              </a:solidFill>
            </a:endParaRPr>
          </a:p>
          <a:p>
            <a:pPr algn="ctr"/>
            <a:r>
              <a:rPr lang="de-DE" sz="1050" b="1" dirty="0">
                <a:solidFill>
                  <a:srgbClr val="7030A0"/>
                </a:solidFill>
              </a:rPr>
              <a:t>Dieses Fächerangebot hängt vom Wahlverhalten der </a:t>
            </a:r>
            <a:r>
              <a:rPr lang="de-DE" sz="1050" b="1" dirty="0" err="1">
                <a:solidFill>
                  <a:srgbClr val="7030A0"/>
                </a:solidFill>
              </a:rPr>
              <a:t>Schüler:innen</a:t>
            </a:r>
            <a:r>
              <a:rPr lang="de-DE" sz="1050" b="1" dirty="0">
                <a:solidFill>
                  <a:srgbClr val="7030A0"/>
                </a:solidFill>
              </a:rPr>
              <a:t> und den personellen Bedingungen der Schule ab.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83917E3-66A6-ADF5-EBBC-6D1A3C56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C12D52-6B8C-C8A0-3B6C-A9AB26B62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3267"/>
      </p:ext>
    </p:extLst>
  </p:cSld>
  <p:clrMapOvr>
    <a:masterClrMapping/>
  </p:clrMapOvr>
  <p:transition spd="slow" advTm="163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 17"/>
          <p:cNvSpPr/>
          <p:nvPr/>
        </p:nvSpPr>
        <p:spPr>
          <a:xfrm>
            <a:off x="1619672" y="1988840"/>
            <a:ext cx="2007616" cy="1300480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387" tIns="437508" rIns="714672" bIns="112386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700" kern="1200" dirty="0"/>
              <a:t>Leistungs-kurs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5372696" y="1988840"/>
            <a:ext cx="2151632" cy="1300480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2000" tIns="437508" rIns="112388" bIns="112386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700" kern="1200" dirty="0"/>
              <a:t>Leistungs-kurs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Abitur</a:t>
            </a: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1043608" y="116632"/>
            <a:ext cx="6768752" cy="108012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Wie zählen Leistungskurse in der Abiturprüfung?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1619672" y="3865427"/>
            <a:ext cx="2007616" cy="1075741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387" tIns="72000" rIns="714672" bIns="112386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700" kern="1200" dirty="0"/>
              <a:t>Grund</a:t>
            </a:r>
            <a:br>
              <a:rPr lang="de-DE" sz="1700" kern="1200" dirty="0"/>
            </a:br>
            <a:r>
              <a:rPr lang="de-DE" sz="1700" kern="1200" dirty="0"/>
              <a:t>-kurs, festgelegt in der Q2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5444704" y="3846362"/>
            <a:ext cx="2079624" cy="1094806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2000" tIns="72000" rIns="112388" bIns="112386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700" kern="1200" dirty="0"/>
              <a:t>Grund</a:t>
            </a:r>
            <a:br>
              <a:rPr lang="de-DE" sz="1700" kern="1200" dirty="0"/>
            </a:br>
            <a:r>
              <a:rPr lang="de-DE" sz="1700" kern="1200" dirty="0"/>
              <a:t>-kurs, festgelegt in der Q2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2651848" y="1700808"/>
            <a:ext cx="1759712" cy="17597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0" y="787850"/>
                  <a:pt x="787850" y="0"/>
                  <a:pt x="1759712" y="0"/>
                </a:cubicBezTo>
                <a:lnTo>
                  <a:pt x="1759712" y="1759712"/>
                </a:lnTo>
                <a:lnTo>
                  <a:pt x="0" y="1759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768" tIns="728768" rIns="213360" bIns="2133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 kern="1200" dirty="0"/>
              <a:t>1. LK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4492840" y="1700808"/>
            <a:ext cx="1759712" cy="17597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971862" y="0"/>
                  <a:pt x="1759712" y="787850"/>
                  <a:pt x="1759712" y="1759712"/>
                </a:cubicBezTo>
                <a:lnTo>
                  <a:pt x="0" y="1759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728768" rIns="728768" bIns="2133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 kern="1200" dirty="0"/>
              <a:t>2. LK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4492840" y="3541800"/>
            <a:ext cx="1759712" cy="1759713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2" y="971862"/>
                  <a:pt x="971862" y="1759712"/>
                  <a:pt x="0" y="1759712"/>
                </a:cubicBezTo>
                <a:lnTo>
                  <a:pt x="0" y="0"/>
                </a:lnTo>
                <a:lnTo>
                  <a:pt x="175971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213361" rIns="728768" bIns="728768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 kern="1200" dirty="0"/>
              <a:t>ABI 3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2651848" y="3541801"/>
            <a:ext cx="1759712" cy="17597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787850" y="1759712"/>
                  <a:pt x="0" y="971862"/>
                  <a:pt x="0" y="0"/>
                </a:cubicBezTo>
                <a:lnTo>
                  <a:pt x="1759712" y="0"/>
                </a:lnTo>
                <a:lnTo>
                  <a:pt x="1759712" y="1759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768" tIns="213360" rIns="213359" bIns="728768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 kern="1200" dirty="0"/>
              <a:t>ABI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15083" y="4500409"/>
            <a:ext cx="10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C00000"/>
                </a:solidFill>
                <a:latin typeface="+mn-lt"/>
              </a:rPr>
              <a:t>mündl</a:t>
            </a:r>
            <a:r>
              <a:rPr lang="de-DE" sz="1600" dirty="0">
                <a:solidFill>
                  <a:srgbClr val="C00000"/>
                </a:solidFill>
                <a:latin typeface="+mn-lt"/>
              </a:rPr>
              <a:t>. Prüfung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515083" y="1844824"/>
            <a:ext cx="10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n-lt"/>
              </a:rPr>
              <a:t>schriftl. Prüfung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499992" y="1844824"/>
            <a:ext cx="10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n-lt"/>
              </a:rPr>
              <a:t>schriftl. Prüfung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499992" y="4500409"/>
            <a:ext cx="10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n-lt"/>
              </a:rPr>
              <a:t>schriftl. Prüfung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37F1125-CB0C-3CD6-6B70-BA63C962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37B945D-DA6D-E51B-5990-97CEC74C9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9604"/>
      </p:ext>
    </p:extLst>
  </p:cSld>
  <p:clrMapOvr>
    <a:masterClrMapping/>
  </p:clrMapOvr>
  <p:transition spd="slow" advTm="163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2911858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5401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AL III</a:t>
            </a: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2843808" y="332656"/>
            <a:ext cx="3312368" cy="67945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4000" dirty="0">
                <a:solidFill>
                  <a:srgbClr val="F26200"/>
                </a:solidFill>
              </a:rPr>
              <a:t>Informationen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55576" y="2492896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+mn-lt"/>
              </a:rPr>
              <a:t>Die Informationen des Landes:</a:t>
            </a:r>
            <a:endParaRPr lang="de-DE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1625995"/>
            <a:ext cx="6281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+mj-lt"/>
              </a:rPr>
              <a:t>Ihre Kontaktadresse für Fragen:</a:t>
            </a:r>
          </a:p>
          <a:p>
            <a:r>
              <a:rPr lang="de-DE" sz="2000" dirty="0">
                <a:solidFill>
                  <a:schemeClr val="tx1"/>
                </a:solidFill>
                <a:latin typeface="+mj-lt"/>
                <a:hlinkClick r:id="rId5"/>
              </a:rPr>
              <a:t>Dirk.Steffens@Stadt-Koeln.de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E91988-4C5F-98C5-8BDE-7DD4BD05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B2F93B-34B5-1E21-1556-D85C1EA3E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702790"/>
      </p:ext>
    </p:extLst>
  </p:cSld>
  <p:clrMapOvr>
    <a:masterClrMapping/>
  </p:clrMapOvr>
  <p:transition spd="slow" advTm="16384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20680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>
                <a:solidFill>
                  <a:srgbClr val="F26200"/>
                </a:solidFill>
              </a:rPr>
              <a:t>Gymnasiale Oberstufe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8107500"/>
              </p:ext>
            </p:extLst>
          </p:nvPr>
        </p:nvGraphicFramePr>
        <p:xfrm>
          <a:off x="683568" y="1700808"/>
          <a:ext cx="8585448" cy="396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342900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Einführungs-</a:t>
            </a:r>
            <a:br>
              <a:rPr lang="de-DE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phase</a:t>
            </a:r>
            <a:endParaRPr lang="de-DE" dirty="0">
              <a:solidFill>
                <a:schemeClr val="tx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9792" y="242088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Qualifikations-</a:t>
            </a:r>
            <a:br>
              <a:rPr lang="de-DE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phase</a:t>
            </a:r>
            <a:endParaRPr lang="de-DE" dirty="0">
              <a:solidFill>
                <a:schemeClr val="tx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A572BE-FC7C-4F0B-7DB2-49D92468DC73}"/>
              </a:ext>
            </a:extLst>
          </p:cNvPr>
          <p:cNvSpPr txBox="1"/>
          <p:nvPr/>
        </p:nvSpPr>
        <p:spPr>
          <a:xfrm>
            <a:off x="2063578" y="1748210"/>
            <a:ext cx="416460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zwei-/dreijähriger Durchgang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FB00D10-B6CF-9292-9905-13B2D149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3E0A0B5-08E6-CB19-6014-4E0E5D630E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20277"/>
      </p:ext>
    </p:extLst>
  </p:cSld>
  <p:clrMapOvr>
    <a:masterClrMapping/>
  </p:clrMapOvr>
  <p:transition spd="slow" advTm="163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20680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>
                <a:solidFill>
                  <a:srgbClr val="F26200"/>
                </a:solidFill>
              </a:rPr>
              <a:t>Was bedeutet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gymnasiale Oberstufe?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99592" y="256490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 	Du entscheidest dich für den Besuch der Schule für weitere </a:t>
            </a:r>
            <a:r>
              <a:rPr lang="de-DE" b="1" dirty="0">
                <a:solidFill>
                  <a:srgbClr val="800000"/>
                </a:solidFill>
              </a:rPr>
              <a:t>zwei bis drei Jahre</a:t>
            </a:r>
            <a:r>
              <a:rPr lang="de-DE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195922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800000"/>
                </a:solidFill>
              </a:rPr>
              <a:t>In der Oberstufe ändern sich die </a:t>
            </a:r>
            <a:r>
              <a:rPr lang="de-DE" b="1" dirty="0">
                <a:solidFill>
                  <a:srgbClr val="C00000"/>
                </a:solidFill>
              </a:rPr>
              <a:t>Bedingungen des Lernens</a:t>
            </a:r>
            <a:r>
              <a:rPr lang="de-DE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331808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 	Du hast in jedem Fach deine </a:t>
            </a:r>
            <a:r>
              <a:rPr lang="de-DE" b="1" dirty="0">
                <a:solidFill>
                  <a:srgbClr val="800000"/>
                </a:solidFill>
              </a:rPr>
              <a:t>Leistungen</a:t>
            </a:r>
            <a:r>
              <a:rPr lang="de-DE" dirty="0">
                <a:solidFill>
                  <a:srgbClr val="800000"/>
                </a:solidFill>
              </a:rPr>
              <a:t> von dir aus selbstständig zu erbringen.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40770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 	Du musst </a:t>
            </a:r>
            <a:r>
              <a:rPr lang="de-DE" b="1" dirty="0">
                <a:solidFill>
                  <a:srgbClr val="800000"/>
                </a:solidFill>
              </a:rPr>
              <a:t>eigenverantwortlich</a:t>
            </a:r>
            <a:r>
              <a:rPr lang="de-DE" dirty="0">
                <a:solidFill>
                  <a:srgbClr val="800000"/>
                </a:solidFill>
              </a:rPr>
              <a:t> innerhalb und außerhalb der Schulzeit lernen.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FC3CA58-E977-104C-4200-8A0AFC56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A30B40-A5C5-3173-2112-9324CCCEB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20680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>
                <a:solidFill>
                  <a:srgbClr val="F26200"/>
                </a:solidFill>
              </a:rPr>
              <a:t>Was bedeutet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gymnasiale Oberstufe?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99592" y="242088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 	Du planst deine </a:t>
            </a:r>
            <a:r>
              <a:rPr lang="de-DE" b="1" dirty="0">
                <a:solidFill>
                  <a:srgbClr val="800000"/>
                </a:solidFill>
              </a:rPr>
              <a:t>Schullaufbahn</a:t>
            </a:r>
            <a:r>
              <a:rPr lang="de-DE" dirty="0">
                <a:solidFill>
                  <a:srgbClr val="800000"/>
                </a:solidFill>
              </a:rPr>
              <a:t> mit etwa 11 verschiedenen Fächer und mehreren Schwerpunkten.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32129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 	Du erhältst einen </a:t>
            </a:r>
            <a:r>
              <a:rPr lang="de-DE" b="1" dirty="0">
                <a:solidFill>
                  <a:srgbClr val="800000"/>
                </a:solidFill>
              </a:rPr>
              <a:t>individuellen</a:t>
            </a:r>
            <a:r>
              <a:rPr lang="de-DE" dirty="0">
                <a:solidFill>
                  <a:srgbClr val="800000"/>
                </a:solidFill>
              </a:rPr>
              <a:t> Stundenplan mit freien Zeiten und musst deinen Tag organisieren.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40050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	Du solltest mit einer halben Stunde </a:t>
            </a:r>
            <a:r>
              <a:rPr lang="de-DE" b="1" dirty="0">
                <a:solidFill>
                  <a:srgbClr val="800000"/>
                </a:solidFill>
              </a:rPr>
              <a:t>Hausaufgaben</a:t>
            </a:r>
            <a:r>
              <a:rPr lang="de-DE" dirty="0">
                <a:solidFill>
                  <a:srgbClr val="800000"/>
                </a:solidFill>
              </a:rPr>
              <a:t> in jedem Fach pro Woche rechnen.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CD7114-F295-983E-C83D-131B0B975D7B}"/>
              </a:ext>
            </a:extLst>
          </p:cNvPr>
          <p:cNvSpPr txBox="1"/>
          <p:nvPr/>
        </p:nvSpPr>
        <p:spPr>
          <a:xfrm>
            <a:off x="539552" y="19168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800000"/>
                </a:solidFill>
              </a:rPr>
              <a:t>und: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45A4693-B726-3EAE-7157-214A4BD5E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81215A-B3DA-52F9-CEE5-D97DABD8B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8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>
                <a:solidFill>
                  <a:srgbClr val="F26200"/>
                </a:solidFill>
              </a:rPr>
              <a:t>Was bedeutet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gymnasiale Oberstufe,</a:t>
            </a:r>
            <a:br>
              <a:rPr lang="de-DE" altLang="de-DE" dirty="0">
                <a:solidFill>
                  <a:srgbClr val="F26200"/>
                </a:solidFill>
              </a:rPr>
            </a:br>
            <a:br>
              <a:rPr lang="de-DE" altLang="de-DE" sz="700" dirty="0">
                <a:solidFill>
                  <a:srgbClr val="F26200"/>
                </a:solidFill>
              </a:rPr>
            </a:br>
            <a:br>
              <a:rPr lang="de-DE" altLang="de-DE" sz="700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auch: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99592" y="21235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7030A0"/>
                </a:solidFill>
              </a:rPr>
              <a:t>-	Du bildest mit etwa </a:t>
            </a:r>
            <a:r>
              <a:rPr lang="de-DE" b="1" dirty="0">
                <a:solidFill>
                  <a:srgbClr val="7030A0"/>
                </a:solidFill>
              </a:rPr>
              <a:t>75 Menschen </a:t>
            </a:r>
            <a:r>
              <a:rPr lang="de-DE" dirty="0">
                <a:solidFill>
                  <a:srgbClr val="7030A0"/>
                </a:solidFill>
              </a:rPr>
              <a:t>zusammen einen Jahrgang und lernst </a:t>
            </a:r>
            <a:r>
              <a:rPr lang="de-DE" b="1" dirty="0">
                <a:solidFill>
                  <a:srgbClr val="7030A0"/>
                </a:solidFill>
              </a:rPr>
              <a:t>über 3 Jahre </a:t>
            </a:r>
            <a:r>
              <a:rPr lang="de-DE" dirty="0">
                <a:solidFill>
                  <a:srgbClr val="7030A0"/>
                </a:solidFill>
              </a:rPr>
              <a:t>mit ihnen zusammen.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99592" y="31316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800000"/>
                </a:solidFill>
              </a:rPr>
              <a:t>-	</a:t>
            </a:r>
            <a:r>
              <a:rPr lang="de-DE" dirty="0">
                <a:solidFill>
                  <a:srgbClr val="7030A0"/>
                </a:solidFill>
              </a:rPr>
              <a:t>Du wirst eigenverantwortlich(er) für deine Entscheidungen und legst </a:t>
            </a:r>
            <a:r>
              <a:rPr lang="de-DE" b="1" dirty="0">
                <a:solidFill>
                  <a:srgbClr val="7030A0"/>
                </a:solidFill>
              </a:rPr>
              <a:t>Schwerpunkte in deiner Schullaufbahn</a:t>
            </a:r>
            <a:r>
              <a:rPr lang="de-DE" dirty="0">
                <a:solidFill>
                  <a:srgbClr val="7030A0"/>
                </a:solidFill>
              </a:rPr>
              <a:t> fest.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99592" y="4100879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Tx/>
              <a:buChar char="-"/>
            </a:pPr>
            <a:r>
              <a:rPr lang="de-DE" dirty="0">
                <a:solidFill>
                  <a:srgbClr val="7030A0"/>
                </a:solidFill>
              </a:rPr>
              <a:t>Du hast freie Stunden zwischen deinem Unterricht, und kannst sie </a:t>
            </a:r>
            <a:r>
              <a:rPr lang="de-DE" b="1" dirty="0">
                <a:solidFill>
                  <a:srgbClr val="7030A0"/>
                </a:solidFill>
              </a:rPr>
              <a:t>innerhalb und außerhalb der Schule zum Lernen und zum Leben </a:t>
            </a:r>
            <a:r>
              <a:rPr lang="de-DE" dirty="0">
                <a:solidFill>
                  <a:srgbClr val="7030A0"/>
                </a:solidFill>
              </a:rPr>
              <a:t>gestalten.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E40028D-CDED-6570-CC7A-39FA8F91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CD669C-ACEE-724B-CA08-6F6379B81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6794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>
                <a:solidFill>
                  <a:srgbClr val="F26200"/>
                </a:solidFill>
              </a:rPr>
              <a:t>Was bedeutet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gymnasiale Oberstufe,</a:t>
            </a:r>
            <a:br>
              <a:rPr lang="de-DE" altLang="de-DE" dirty="0">
                <a:solidFill>
                  <a:srgbClr val="F26200"/>
                </a:solidFill>
              </a:rPr>
            </a:br>
            <a:br>
              <a:rPr lang="de-DE" altLang="de-DE" sz="700" dirty="0">
                <a:solidFill>
                  <a:srgbClr val="F26200"/>
                </a:solidFill>
              </a:rPr>
            </a:br>
            <a:br>
              <a:rPr lang="de-DE" altLang="de-DE" sz="700" dirty="0">
                <a:solidFill>
                  <a:srgbClr val="F26200"/>
                </a:solidFill>
              </a:rPr>
            </a:br>
            <a:r>
              <a:rPr lang="de-DE" altLang="de-DE" dirty="0">
                <a:solidFill>
                  <a:srgbClr val="F26200"/>
                </a:solidFill>
              </a:rPr>
              <a:t>auch: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99592" y="21235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dirty="0">
                <a:solidFill>
                  <a:srgbClr val="7030A0"/>
                </a:solidFill>
              </a:rPr>
              <a:t>-	Du fährst mit deinem Jahrgang in der EF nach Brüssel und lernst dort das </a:t>
            </a:r>
            <a:r>
              <a:rPr lang="de-DE" b="1" dirty="0">
                <a:solidFill>
                  <a:srgbClr val="7030A0"/>
                </a:solidFill>
              </a:rPr>
              <a:t>europäische Parlament</a:t>
            </a:r>
            <a:r>
              <a:rPr lang="de-DE" dirty="0">
                <a:solidFill>
                  <a:srgbClr val="7030A0"/>
                </a:solidFill>
              </a:rPr>
              <a:t> kennen.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99592" y="31316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Tx/>
              <a:buChar char="-"/>
            </a:pPr>
            <a:r>
              <a:rPr lang="de-DE" dirty="0">
                <a:solidFill>
                  <a:srgbClr val="7030A0"/>
                </a:solidFill>
              </a:rPr>
              <a:t>Du kannst an einer </a:t>
            </a:r>
            <a:r>
              <a:rPr lang="de-DE" b="1" dirty="0">
                <a:solidFill>
                  <a:srgbClr val="7030A0"/>
                </a:solidFill>
              </a:rPr>
              <a:t>Gedenkstättenfahrt</a:t>
            </a:r>
            <a:r>
              <a:rPr lang="de-DE" dirty="0">
                <a:solidFill>
                  <a:srgbClr val="7030A0"/>
                </a:solidFill>
              </a:rPr>
              <a:t> teilnehmen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oder einem kulturellen </a:t>
            </a:r>
            <a:r>
              <a:rPr lang="de-DE" b="1" dirty="0">
                <a:solidFill>
                  <a:srgbClr val="7030A0"/>
                </a:solidFill>
              </a:rPr>
              <a:t>Begegnungsprojekt</a:t>
            </a:r>
            <a:r>
              <a:rPr lang="de-DE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99592" y="410087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Tx/>
              <a:buChar char="-"/>
            </a:pPr>
            <a:r>
              <a:rPr lang="de-DE" dirty="0">
                <a:solidFill>
                  <a:srgbClr val="7030A0"/>
                </a:solidFill>
              </a:rPr>
              <a:t>Du nimmst an einer Studienfahrt teil mit deinem Abiturjahrgang in eine </a:t>
            </a:r>
            <a:r>
              <a:rPr lang="de-DE" b="1" dirty="0">
                <a:solidFill>
                  <a:srgbClr val="7030A0"/>
                </a:solidFill>
              </a:rPr>
              <a:t>europäische Kulturregion</a:t>
            </a:r>
            <a:r>
              <a:rPr lang="de-DE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77DB43B-B41F-F9B9-9F2A-024CBCBA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88ED55-7BD5-264F-2C21-24DF87FFB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84"/>
    </mc:Choice>
    <mc:Fallback xmlns="">
      <p:transition advTm="1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720838" y="2133078"/>
            <a:ext cx="1800200" cy="1007890"/>
          </a:xfrm>
          <a:custGeom>
            <a:avLst/>
            <a:gdLst>
              <a:gd name="connsiteX0" fmla="*/ 0 w 1822620"/>
              <a:gd name="connsiteY0" fmla="*/ 303776 h 1822620"/>
              <a:gd name="connsiteX1" fmla="*/ 303776 w 1822620"/>
              <a:gd name="connsiteY1" fmla="*/ 0 h 1822620"/>
              <a:gd name="connsiteX2" fmla="*/ 1518844 w 1822620"/>
              <a:gd name="connsiteY2" fmla="*/ 0 h 1822620"/>
              <a:gd name="connsiteX3" fmla="*/ 1822620 w 1822620"/>
              <a:gd name="connsiteY3" fmla="*/ 303776 h 1822620"/>
              <a:gd name="connsiteX4" fmla="*/ 1822620 w 1822620"/>
              <a:gd name="connsiteY4" fmla="*/ 1518844 h 1822620"/>
              <a:gd name="connsiteX5" fmla="*/ 1518844 w 1822620"/>
              <a:gd name="connsiteY5" fmla="*/ 1822620 h 1822620"/>
              <a:gd name="connsiteX6" fmla="*/ 303776 w 1822620"/>
              <a:gd name="connsiteY6" fmla="*/ 1822620 h 1822620"/>
              <a:gd name="connsiteX7" fmla="*/ 0 w 1822620"/>
              <a:gd name="connsiteY7" fmla="*/ 1518844 h 1822620"/>
              <a:gd name="connsiteX8" fmla="*/ 0 w 1822620"/>
              <a:gd name="connsiteY8" fmla="*/ 303776 h 18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620" h="1822620">
                <a:moveTo>
                  <a:pt x="0" y="303776"/>
                </a:moveTo>
                <a:cubicBezTo>
                  <a:pt x="0" y="136005"/>
                  <a:pt x="136005" y="0"/>
                  <a:pt x="303776" y="0"/>
                </a:cubicBezTo>
                <a:lnTo>
                  <a:pt x="1518844" y="0"/>
                </a:lnTo>
                <a:cubicBezTo>
                  <a:pt x="1686615" y="0"/>
                  <a:pt x="1822620" y="136005"/>
                  <a:pt x="1822620" y="303776"/>
                </a:cubicBezTo>
                <a:lnTo>
                  <a:pt x="1822620" y="1518844"/>
                </a:lnTo>
                <a:cubicBezTo>
                  <a:pt x="1822620" y="1686615"/>
                  <a:pt x="1686615" y="1822620"/>
                  <a:pt x="1518844" y="1822620"/>
                </a:cubicBezTo>
                <a:lnTo>
                  <a:pt x="303776" y="1822620"/>
                </a:lnTo>
                <a:cubicBezTo>
                  <a:pt x="136005" y="1822620"/>
                  <a:pt x="0" y="1686615"/>
                  <a:pt x="0" y="1518844"/>
                </a:cubicBezTo>
                <a:lnTo>
                  <a:pt x="0" y="3037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33" tIns="137233" rIns="137233" bIns="13723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</a:rPr>
              <a:t>Wie kann man das </a:t>
            </a:r>
            <a:r>
              <a:rPr lang="de-DE" sz="1900" b="1" kern="1200" dirty="0">
                <a:solidFill>
                  <a:schemeClr val="tx1"/>
                </a:solidFill>
              </a:rPr>
              <a:t>Abitur</a:t>
            </a:r>
            <a:r>
              <a:rPr lang="de-DE" sz="1900" kern="1200" dirty="0">
                <a:solidFill>
                  <a:schemeClr val="tx1"/>
                </a:solidFill>
              </a:rPr>
              <a:t> erreichen?</a:t>
            </a:r>
            <a:endParaRPr lang="de-DE" sz="1900" kern="1200" dirty="0"/>
          </a:p>
        </p:txBody>
      </p:sp>
      <p:sp>
        <p:nvSpPr>
          <p:cNvPr id="7" name="Freihandform 6"/>
          <p:cNvSpPr/>
          <p:nvPr/>
        </p:nvSpPr>
        <p:spPr>
          <a:xfrm>
            <a:off x="3028020" y="1880712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mit </a:t>
            </a:r>
            <a:r>
              <a:rPr lang="de-DE" sz="1500" dirty="0">
                <a:solidFill>
                  <a:schemeClr val="tx1"/>
                </a:solidFill>
                <a:highlight>
                  <a:srgbClr val="FFC5C5"/>
                </a:highlight>
              </a:rPr>
              <a:t>vier</a:t>
            </a:r>
            <a:r>
              <a:rPr lang="de-DE" sz="1500" dirty="0">
                <a:solidFill>
                  <a:schemeClr val="tx1"/>
                </a:solidFill>
              </a:rPr>
              <a:t> erfolgreichen Halbjahren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b="1" dirty="0">
                <a:solidFill>
                  <a:schemeClr val="tx1"/>
                </a:solidFill>
              </a:rPr>
              <a:t>in der Qualifikationsphase</a:t>
            </a:r>
            <a:endParaRPr lang="de-DE" sz="1500" b="1" kern="1200" dirty="0"/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2627784" y="332656"/>
            <a:ext cx="3672408" cy="864096"/>
          </a:xfrm>
          <a:prstGeom prst="rect">
            <a:avLst/>
          </a:prstGeom>
          <a:noFill/>
        </p:spPr>
        <p:txBody>
          <a:bodyPr vert="horz"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16000" dirty="0">
                <a:solidFill>
                  <a:srgbClr val="F26200"/>
                </a:solidFill>
              </a:rPr>
              <a:t>Allgemeine Hochschulreife</a:t>
            </a:r>
            <a:endParaRPr lang="de-DE" altLang="de-DE" sz="9600" dirty="0">
              <a:solidFill>
                <a:srgbClr val="F26200"/>
              </a:solidFill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751645" y="4019861"/>
            <a:ext cx="1830325" cy="1065323"/>
          </a:xfrm>
          <a:custGeom>
            <a:avLst/>
            <a:gdLst>
              <a:gd name="connsiteX0" fmla="*/ 0 w 1822620"/>
              <a:gd name="connsiteY0" fmla="*/ 303776 h 1822620"/>
              <a:gd name="connsiteX1" fmla="*/ 303776 w 1822620"/>
              <a:gd name="connsiteY1" fmla="*/ 0 h 1822620"/>
              <a:gd name="connsiteX2" fmla="*/ 1518844 w 1822620"/>
              <a:gd name="connsiteY2" fmla="*/ 0 h 1822620"/>
              <a:gd name="connsiteX3" fmla="*/ 1822620 w 1822620"/>
              <a:gd name="connsiteY3" fmla="*/ 303776 h 1822620"/>
              <a:gd name="connsiteX4" fmla="*/ 1822620 w 1822620"/>
              <a:gd name="connsiteY4" fmla="*/ 1518844 h 1822620"/>
              <a:gd name="connsiteX5" fmla="*/ 1518844 w 1822620"/>
              <a:gd name="connsiteY5" fmla="*/ 1822620 h 1822620"/>
              <a:gd name="connsiteX6" fmla="*/ 303776 w 1822620"/>
              <a:gd name="connsiteY6" fmla="*/ 1822620 h 1822620"/>
              <a:gd name="connsiteX7" fmla="*/ 0 w 1822620"/>
              <a:gd name="connsiteY7" fmla="*/ 1518844 h 1822620"/>
              <a:gd name="connsiteX8" fmla="*/ 0 w 1822620"/>
              <a:gd name="connsiteY8" fmla="*/ 303776 h 18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620" h="1822620">
                <a:moveTo>
                  <a:pt x="0" y="303776"/>
                </a:moveTo>
                <a:cubicBezTo>
                  <a:pt x="0" y="136005"/>
                  <a:pt x="136005" y="0"/>
                  <a:pt x="303776" y="0"/>
                </a:cubicBezTo>
                <a:lnTo>
                  <a:pt x="1518844" y="0"/>
                </a:lnTo>
                <a:cubicBezTo>
                  <a:pt x="1686615" y="0"/>
                  <a:pt x="1822620" y="136005"/>
                  <a:pt x="1822620" y="303776"/>
                </a:cubicBezTo>
                <a:lnTo>
                  <a:pt x="1822620" y="1518844"/>
                </a:lnTo>
                <a:cubicBezTo>
                  <a:pt x="1822620" y="1686615"/>
                  <a:pt x="1686615" y="1822620"/>
                  <a:pt x="1518844" y="1822620"/>
                </a:cubicBezTo>
                <a:lnTo>
                  <a:pt x="303776" y="1822620"/>
                </a:lnTo>
                <a:cubicBezTo>
                  <a:pt x="136005" y="1822620"/>
                  <a:pt x="0" y="1686615"/>
                  <a:pt x="0" y="1518844"/>
                </a:cubicBezTo>
                <a:lnTo>
                  <a:pt x="0" y="3037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33" tIns="137233" rIns="137233" bIns="13723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</a:rPr>
              <a:t>Was kann man mit dem </a:t>
            </a:r>
            <a:r>
              <a:rPr lang="de-DE" sz="1900" b="1" dirty="0">
                <a:solidFill>
                  <a:schemeClr val="tx1"/>
                </a:solidFill>
              </a:rPr>
              <a:t>A</a:t>
            </a:r>
            <a:r>
              <a:rPr lang="de-DE" sz="1900" b="1" kern="1200" dirty="0">
                <a:solidFill>
                  <a:schemeClr val="tx1"/>
                </a:solidFill>
              </a:rPr>
              <a:t>bitur</a:t>
            </a:r>
            <a:r>
              <a:rPr lang="de-DE" sz="1900" kern="1200" dirty="0">
                <a:solidFill>
                  <a:schemeClr val="tx1"/>
                </a:solidFill>
              </a:rPr>
              <a:t> machen?</a:t>
            </a:r>
            <a:endParaRPr lang="de-DE" sz="1900" kern="1200" dirty="0"/>
          </a:p>
        </p:txBody>
      </p:sp>
      <p:sp>
        <p:nvSpPr>
          <p:cNvPr id="18" name="Freihandform 17"/>
          <p:cNvSpPr/>
          <p:nvPr/>
        </p:nvSpPr>
        <p:spPr>
          <a:xfrm>
            <a:off x="3026400" y="3787730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an einer Hochschule/Universität studieren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dirty="0">
                <a:solidFill>
                  <a:schemeClr val="tx1"/>
                </a:solidFill>
              </a:rPr>
              <a:t>oder</a:t>
            </a:r>
            <a:endParaRPr lang="de-DE" sz="1500" kern="1200" dirty="0"/>
          </a:p>
        </p:txBody>
      </p:sp>
      <p:sp>
        <p:nvSpPr>
          <p:cNvPr id="19" name="Freihandform 18"/>
          <p:cNvSpPr/>
          <p:nvPr/>
        </p:nvSpPr>
        <p:spPr>
          <a:xfrm>
            <a:off x="3052036" y="2708698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  <a:highlight>
                  <a:srgbClr val="FFC5C5"/>
                </a:highlight>
              </a:rPr>
              <a:t>und</a:t>
            </a:r>
            <a:r>
              <a:rPr lang="de-DE" sz="1500" dirty="0">
                <a:solidFill>
                  <a:schemeClr val="tx1"/>
                </a:solidFill>
              </a:rPr>
              <a:t> der </a:t>
            </a:r>
            <a:r>
              <a:rPr lang="de-DE" sz="1500" b="1" dirty="0">
                <a:solidFill>
                  <a:schemeClr val="tx1"/>
                </a:solidFill>
              </a:rPr>
              <a:t>Abiturprüfung</a:t>
            </a:r>
            <a:endParaRPr lang="de-DE" sz="1500" b="1" kern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3059832" y="4653127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ein duales Studium beginnen, einen Freiwilligendienst machen, eine Ausbildung, einen Auslandsaufenthalt, …</a:t>
            </a:r>
            <a:endParaRPr lang="de-DE" sz="1500" kern="12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5DF96B8-227F-E1CC-5864-80CFC96C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52E9A6-DC2E-E083-64B1-B6180D170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375136"/>
      </p:ext>
    </p:extLst>
  </p:cSld>
  <p:clrMapOvr>
    <a:masterClrMapping/>
  </p:clrMapOvr>
  <p:transition spd="slow" advTm="163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8" grpId="0" animBg="1"/>
      <p:bldP spid="1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720838" y="2133078"/>
            <a:ext cx="1800200" cy="1007890"/>
          </a:xfrm>
          <a:custGeom>
            <a:avLst/>
            <a:gdLst>
              <a:gd name="connsiteX0" fmla="*/ 0 w 1822620"/>
              <a:gd name="connsiteY0" fmla="*/ 303776 h 1822620"/>
              <a:gd name="connsiteX1" fmla="*/ 303776 w 1822620"/>
              <a:gd name="connsiteY1" fmla="*/ 0 h 1822620"/>
              <a:gd name="connsiteX2" fmla="*/ 1518844 w 1822620"/>
              <a:gd name="connsiteY2" fmla="*/ 0 h 1822620"/>
              <a:gd name="connsiteX3" fmla="*/ 1822620 w 1822620"/>
              <a:gd name="connsiteY3" fmla="*/ 303776 h 1822620"/>
              <a:gd name="connsiteX4" fmla="*/ 1822620 w 1822620"/>
              <a:gd name="connsiteY4" fmla="*/ 1518844 h 1822620"/>
              <a:gd name="connsiteX5" fmla="*/ 1518844 w 1822620"/>
              <a:gd name="connsiteY5" fmla="*/ 1822620 h 1822620"/>
              <a:gd name="connsiteX6" fmla="*/ 303776 w 1822620"/>
              <a:gd name="connsiteY6" fmla="*/ 1822620 h 1822620"/>
              <a:gd name="connsiteX7" fmla="*/ 0 w 1822620"/>
              <a:gd name="connsiteY7" fmla="*/ 1518844 h 1822620"/>
              <a:gd name="connsiteX8" fmla="*/ 0 w 1822620"/>
              <a:gd name="connsiteY8" fmla="*/ 303776 h 18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620" h="1822620">
                <a:moveTo>
                  <a:pt x="0" y="303776"/>
                </a:moveTo>
                <a:cubicBezTo>
                  <a:pt x="0" y="136005"/>
                  <a:pt x="136005" y="0"/>
                  <a:pt x="303776" y="0"/>
                </a:cubicBezTo>
                <a:lnTo>
                  <a:pt x="1518844" y="0"/>
                </a:lnTo>
                <a:cubicBezTo>
                  <a:pt x="1686615" y="0"/>
                  <a:pt x="1822620" y="136005"/>
                  <a:pt x="1822620" y="303776"/>
                </a:cubicBezTo>
                <a:lnTo>
                  <a:pt x="1822620" y="1518844"/>
                </a:lnTo>
                <a:cubicBezTo>
                  <a:pt x="1822620" y="1686615"/>
                  <a:pt x="1686615" y="1822620"/>
                  <a:pt x="1518844" y="1822620"/>
                </a:cubicBezTo>
                <a:lnTo>
                  <a:pt x="303776" y="1822620"/>
                </a:lnTo>
                <a:cubicBezTo>
                  <a:pt x="136005" y="1822620"/>
                  <a:pt x="0" y="1686615"/>
                  <a:pt x="0" y="1518844"/>
                </a:cubicBezTo>
                <a:lnTo>
                  <a:pt x="0" y="3037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33" tIns="137233" rIns="137233" bIns="13723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</a:rPr>
              <a:t>Wie kann man das </a:t>
            </a:r>
            <a:r>
              <a:rPr lang="de-DE" sz="1900" b="1" kern="1200" dirty="0">
                <a:solidFill>
                  <a:schemeClr val="tx1"/>
                </a:solidFill>
              </a:rPr>
              <a:t>Fachabitur</a:t>
            </a:r>
            <a:r>
              <a:rPr lang="de-DE" sz="1900" kern="1200" dirty="0">
                <a:solidFill>
                  <a:schemeClr val="tx1"/>
                </a:solidFill>
              </a:rPr>
              <a:t> erreichen?</a:t>
            </a:r>
            <a:endParaRPr lang="de-DE" sz="1900" kern="1200" dirty="0"/>
          </a:p>
        </p:txBody>
      </p:sp>
      <p:sp>
        <p:nvSpPr>
          <p:cNvPr id="7" name="Freihandform 6"/>
          <p:cNvSpPr/>
          <p:nvPr/>
        </p:nvSpPr>
        <p:spPr>
          <a:xfrm>
            <a:off x="3028020" y="1880712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mit </a:t>
            </a:r>
            <a:r>
              <a:rPr lang="de-DE" sz="1500" b="1" dirty="0">
                <a:solidFill>
                  <a:schemeClr val="tx1"/>
                </a:solidFill>
                <a:highlight>
                  <a:srgbClr val="FFC5C5"/>
                </a:highlight>
              </a:rPr>
              <a:t>zwei</a:t>
            </a:r>
            <a:r>
              <a:rPr lang="de-DE" sz="1500" dirty="0">
                <a:solidFill>
                  <a:schemeClr val="tx1"/>
                </a:solidFill>
              </a:rPr>
              <a:t> erfolgreichen, aufeinanderfolgenden Halbjahren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b="1" dirty="0">
                <a:solidFill>
                  <a:schemeClr val="tx1"/>
                </a:solidFill>
              </a:rPr>
              <a:t>in der Qualifikationsphase</a:t>
            </a:r>
            <a:endParaRPr lang="de-DE" sz="1500" b="1" kern="1200" dirty="0"/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2627784" y="332656"/>
            <a:ext cx="3672408" cy="864096"/>
          </a:xfrm>
          <a:prstGeom prst="rect">
            <a:avLst/>
          </a:prstGeom>
          <a:noFill/>
        </p:spPr>
        <p:txBody>
          <a:bodyPr vert="horz"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16000" dirty="0">
                <a:solidFill>
                  <a:srgbClr val="F26200"/>
                </a:solidFill>
              </a:rPr>
              <a:t>Fachabitur</a:t>
            </a:r>
            <a:r>
              <a:rPr lang="de-DE" altLang="de-DE" dirty="0">
                <a:solidFill>
                  <a:srgbClr val="F26200"/>
                </a:solidFill>
              </a:rPr>
              <a:t>,</a:t>
            </a:r>
            <a:br>
              <a:rPr lang="de-DE" altLang="de-DE" dirty="0">
                <a:solidFill>
                  <a:srgbClr val="F26200"/>
                </a:solidFill>
              </a:rPr>
            </a:br>
            <a:r>
              <a:rPr lang="de-DE" altLang="de-DE" sz="9600" dirty="0">
                <a:solidFill>
                  <a:srgbClr val="F26200"/>
                </a:solidFill>
              </a:rPr>
              <a:t>schulischer Teil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751645" y="4019861"/>
            <a:ext cx="1830325" cy="1065323"/>
          </a:xfrm>
          <a:custGeom>
            <a:avLst/>
            <a:gdLst>
              <a:gd name="connsiteX0" fmla="*/ 0 w 1822620"/>
              <a:gd name="connsiteY0" fmla="*/ 303776 h 1822620"/>
              <a:gd name="connsiteX1" fmla="*/ 303776 w 1822620"/>
              <a:gd name="connsiteY1" fmla="*/ 0 h 1822620"/>
              <a:gd name="connsiteX2" fmla="*/ 1518844 w 1822620"/>
              <a:gd name="connsiteY2" fmla="*/ 0 h 1822620"/>
              <a:gd name="connsiteX3" fmla="*/ 1822620 w 1822620"/>
              <a:gd name="connsiteY3" fmla="*/ 303776 h 1822620"/>
              <a:gd name="connsiteX4" fmla="*/ 1822620 w 1822620"/>
              <a:gd name="connsiteY4" fmla="*/ 1518844 h 1822620"/>
              <a:gd name="connsiteX5" fmla="*/ 1518844 w 1822620"/>
              <a:gd name="connsiteY5" fmla="*/ 1822620 h 1822620"/>
              <a:gd name="connsiteX6" fmla="*/ 303776 w 1822620"/>
              <a:gd name="connsiteY6" fmla="*/ 1822620 h 1822620"/>
              <a:gd name="connsiteX7" fmla="*/ 0 w 1822620"/>
              <a:gd name="connsiteY7" fmla="*/ 1518844 h 1822620"/>
              <a:gd name="connsiteX8" fmla="*/ 0 w 1822620"/>
              <a:gd name="connsiteY8" fmla="*/ 303776 h 18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620" h="1822620">
                <a:moveTo>
                  <a:pt x="0" y="303776"/>
                </a:moveTo>
                <a:cubicBezTo>
                  <a:pt x="0" y="136005"/>
                  <a:pt x="136005" y="0"/>
                  <a:pt x="303776" y="0"/>
                </a:cubicBezTo>
                <a:lnTo>
                  <a:pt x="1518844" y="0"/>
                </a:lnTo>
                <a:cubicBezTo>
                  <a:pt x="1686615" y="0"/>
                  <a:pt x="1822620" y="136005"/>
                  <a:pt x="1822620" y="303776"/>
                </a:cubicBezTo>
                <a:lnTo>
                  <a:pt x="1822620" y="1518844"/>
                </a:lnTo>
                <a:cubicBezTo>
                  <a:pt x="1822620" y="1686615"/>
                  <a:pt x="1686615" y="1822620"/>
                  <a:pt x="1518844" y="1822620"/>
                </a:cubicBezTo>
                <a:lnTo>
                  <a:pt x="303776" y="1822620"/>
                </a:lnTo>
                <a:cubicBezTo>
                  <a:pt x="136005" y="1822620"/>
                  <a:pt x="0" y="1686615"/>
                  <a:pt x="0" y="1518844"/>
                </a:cubicBezTo>
                <a:lnTo>
                  <a:pt x="0" y="3037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33" tIns="137233" rIns="137233" bIns="13723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</a:rPr>
              <a:t>Was kann man mit dem </a:t>
            </a:r>
            <a:r>
              <a:rPr lang="de-DE" sz="1900" b="1" kern="1200" dirty="0">
                <a:solidFill>
                  <a:schemeClr val="tx1"/>
                </a:solidFill>
              </a:rPr>
              <a:t>Fachabitur</a:t>
            </a:r>
            <a:r>
              <a:rPr lang="de-DE" sz="1900" kern="1200" dirty="0">
                <a:solidFill>
                  <a:schemeClr val="tx1"/>
                </a:solidFill>
              </a:rPr>
              <a:t> machen?</a:t>
            </a:r>
            <a:endParaRPr lang="de-DE" sz="1900" kern="1200" dirty="0"/>
          </a:p>
        </p:txBody>
      </p:sp>
      <p:sp>
        <p:nvSpPr>
          <p:cNvPr id="18" name="Freihandform 17"/>
          <p:cNvSpPr/>
          <p:nvPr/>
        </p:nvSpPr>
        <p:spPr>
          <a:xfrm>
            <a:off x="3028020" y="3781524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an einer Fachhochschule studieren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dirty="0">
                <a:solidFill>
                  <a:schemeClr val="tx1"/>
                </a:solidFill>
              </a:rPr>
              <a:t>oder</a:t>
            </a:r>
            <a:endParaRPr lang="de-DE" sz="1500" kern="1200" dirty="0"/>
          </a:p>
        </p:txBody>
      </p:sp>
      <p:sp>
        <p:nvSpPr>
          <p:cNvPr id="19" name="Freihandform 18"/>
          <p:cNvSpPr/>
          <p:nvPr/>
        </p:nvSpPr>
        <p:spPr>
          <a:xfrm>
            <a:off x="3052036" y="2708698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  <a:highlight>
                  <a:srgbClr val="FFC5C5"/>
                </a:highlight>
              </a:rPr>
              <a:t>und</a:t>
            </a:r>
            <a:r>
              <a:rPr lang="de-DE" sz="1500" dirty="0">
                <a:solidFill>
                  <a:schemeClr val="tx1"/>
                </a:solidFill>
              </a:rPr>
              <a:t> einem </a:t>
            </a:r>
            <a:r>
              <a:rPr lang="de-DE" sz="1500" b="1" dirty="0">
                <a:solidFill>
                  <a:schemeClr val="tx1"/>
                </a:solidFill>
              </a:rPr>
              <a:t>einjährigen</a:t>
            </a:r>
            <a:r>
              <a:rPr lang="de-DE" sz="1500" dirty="0">
                <a:solidFill>
                  <a:schemeClr val="tx1"/>
                </a:solidFill>
              </a:rPr>
              <a:t> Praktikum, einem Freiwilligendienst oder einer Ausbildung</a:t>
            </a:r>
            <a:endParaRPr lang="de-DE" sz="1500" kern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3059832" y="4653127"/>
            <a:ext cx="4104456" cy="648081"/>
          </a:xfrm>
          <a:custGeom>
            <a:avLst/>
            <a:gdLst>
              <a:gd name="connsiteX0" fmla="*/ 0 w 1407137"/>
              <a:gd name="connsiteY0" fmla="*/ 229763 h 1378550"/>
              <a:gd name="connsiteX1" fmla="*/ 229763 w 1407137"/>
              <a:gd name="connsiteY1" fmla="*/ 0 h 1378550"/>
              <a:gd name="connsiteX2" fmla="*/ 1177374 w 1407137"/>
              <a:gd name="connsiteY2" fmla="*/ 0 h 1378550"/>
              <a:gd name="connsiteX3" fmla="*/ 1407137 w 1407137"/>
              <a:gd name="connsiteY3" fmla="*/ 229763 h 1378550"/>
              <a:gd name="connsiteX4" fmla="*/ 1407137 w 1407137"/>
              <a:gd name="connsiteY4" fmla="*/ 1148787 h 1378550"/>
              <a:gd name="connsiteX5" fmla="*/ 1177374 w 1407137"/>
              <a:gd name="connsiteY5" fmla="*/ 1378550 h 1378550"/>
              <a:gd name="connsiteX6" fmla="*/ 229763 w 1407137"/>
              <a:gd name="connsiteY6" fmla="*/ 1378550 h 1378550"/>
              <a:gd name="connsiteX7" fmla="*/ 0 w 1407137"/>
              <a:gd name="connsiteY7" fmla="*/ 1148787 h 1378550"/>
              <a:gd name="connsiteX8" fmla="*/ 0 w 1407137"/>
              <a:gd name="connsiteY8" fmla="*/ 229763 h 1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137" h="1378550">
                <a:moveTo>
                  <a:pt x="0" y="229763"/>
                </a:moveTo>
                <a:cubicBezTo>
                  <a:pt x="0" y="102868"/>
                  <a:pt x="102868" y="0"/>
                  <a:pt x="229763" y="0"/>
                </a:cubicBezTo>
                <a:lnTo>
                  <a:pt x="1177374" y="0"/>
                </a:lnTo>
                <a:cubicBezTo>
                  <a:pt x="1304269" y="0"/>
                  <a:pt x="1407137" y="102868"/>
                  <a:pt x="1407137" y="229763"/>
                </a:cubicBezTo>
                <a:lnTo>
                  <a:pt x="1407137" y="1148787"/>
                </a:lnTo>
                <a:cubicBezTo>
                  <a:pt x="1407137" y="1275682"/>
                  <a:pt x="1304269" y="1378550"/>
                  <a:pt x="1177374" y="1378550"/>
                </a:cubicBezTo>
                <a:lnTo>
                  <a:pt x="229763" y="1378550"/>
                </a:lnTo>
                <a:cubicBezTo>
                  <a:pt x="102868" y="1378550"/>
                  <a:pt x="0" y="1275682"/>
                  <a:pt x="0" y="1148787"/>
                </a:cubicBezTo>
                <a:lnTo>
                  <a:pt x="0" y="2297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395" tIns="105395" rIns="105395" bIns="1053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de-DE" sz="1500" dirty="0">
                <a:solidFill>
                  <a:schemeClr val="tx1"/>
                </a:solidFill>
              </a:rPr>
              <a:t>ein duales Studium beginnen, einen Freiwilligendienst  machen, eine Ausbildung, einen Auslandsaufenthalt, …</a:t>
            </a:r>
            <a:endParaRPr lang="de-DE" sz="1500" kern="12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0AE1C62-E25C-C47A-7B69-E6316D65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0B383D-68A6-0135-CE71-72A941FF8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17739"/>
      </p:ext>
    </p:extLst>
  </p:cSld>
  <p:clrMapOvr>
    <a:masterClrMapping/>
  </p:clrMapOvr>
  <p:transition spd="slow" advTm="163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8" grpId="0" animBg="1"/>
      <p:bldP spid="1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000" dirty="0">
                <a:solidFill>
                  <a:srgbClr val="F26200"/>
                </a:solidFill>
              </a:rPr>
              <a:t>Wann ist ein Auslandsaufenthalt sinnvoll?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613770" y="1916827"/>
            <a:ext cx="2328974" cy="1164487"/>
          </a:xfrm>
          <a:custGeom>
            <a:avLst/>
            <a:gdLst>
              <a:gd name="connsiteX0" fmla="*/ 0 w 2328974"/>
              <a:gd name="connsiteY0" fmla="*/ 116449 h 1164487"/>
              <a:gd name="connsiteX1" fmla="*/ 116449 w 2328974"/>
              <a:gd name="connsiteY1" fmla="*/ 0 h 1164487"/>
              <a:gd name="connsiteX2" fmla="*/ 2212525 w 2328974"/>
              <a:gd name="connsiteY2" fmla="*/ 0 h 1164487"/>
              <a:gd name="connsiteX3" fmla="*/ 2328974 w 2328974"/>
              <a:gd name="connsiteY3" fmla="*/ 116449 h 1164487"/>
              <a:gd name="connsiteX4" fmla="*/ 2328974 w 2328974"/>
              <a:gd name="connsiteY4" fmla="*/ 1048038 h 1164487"/>
              <a:gd name="connsiteX5" fmla="*/ 2212525 w 2328974"/>
              <a:gd name="connsiteY5" fmla="*/ 1164487 h 1164487"/>
              <a:gd name="connsiteX6" fmla="*/ 116449 w 2328974"/>
              <a:gd name="connsiteY6" fmla="*/ 1164487 h 1164487"/>
              <a:gd name="connsiteX7" fmla="*/ 0 w 2328974"/>
              <a:gd name="connsiteY7" fmla="*/ 1048038 h 1164487"/>
              <a:gd name="connsiteX8" fmla="*/ 0 w 2328974"/>
              <a:gd name="connsiteY8" fmla="*/ 116449 h 11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8974" h="1164487">
                <a:moveTo>
                  <a:pt x="0" y="116449"/>
                </a:moveTo>
                <a:cubicBezTo>
                  <a:pt x="0" y="52136"/>
                  <a:pt x="52136" y="0"/>
                  <a:pt x="116449" y="0"/>
                </a:cubicBezTo>
                <a:lnTo>
                  <a:pt x="2212525" y="0"/>
                </a:lnTo>
                <a:cubicBezTo>
                  <a:pt x="2276838" y="0"/>
                  <a:pt x="2328974" y="52136"/>
                  <a:pt x="2328974" y="116449"/>
                </a:cubicBezTo>
                <a:lnTo>
                  <a:pt x="2328974" y="1048038"/>
                </a:lnTo>
                <a:cubicBezTo>
                  <a:pt x="2328974" y="1112351"/>
                  <a:pt x="2276838" y="1164487"/>
                  <a:pt x="2212525" y="1164487"/>
                </a:cubicBezTo>
                <a:lnTo>
                  <a:pt x="116449" y="1164487"/>
                </a:lnTo>
                <a:cubicBezTo>
                  <a:pt x="52136" y="1164487"/>
                  <a:pt x="0" y="1112351"/>
                  <a:pt x="0" y="1048038"/>
                </a:cubicBezTo>
                <a:lnTo>
                  <a:pt x="0" y="116449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12" tIns="60777" rIns="74112" bIns="607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kern="1200" dirty="0"/>
              <a:t>in der Einführungsphase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3539171" y="1916827"/>
            <a:ext cx="2328974" cy="1164487"/>
          </a:xfrm>
          <a:custGeom>
            <a:avLst/>
            <a:gdLst>
              <a:gd name="connsiteX0" fmla="*/ 0 w 2328974"/>
              <a:gd name="connsiteY0" fmla="*/ 116449 h 1164487"/>
              <a:gd name="connsiteX1" fmla="*/ 116449 w 2328974"/>
              <a:gd name="connsiteY1" fmla="*/ 0 h 1164487"/>
              <a:gd name="connsiteX2" fmla="*/ 2212525 w 2328974"/>
              <a:gd name="connsiteY2" fmla="*/ 0 h 1164487"/>
              <a:gd name="connsiteX3" fmla="*/ 2328974 w 2328974"/>
              <a:gd name="connsiteY3" fmla="*/ 116449 h 1164487"/>
              <a:gd name="connsiteX4" fmla="*/ 2328974 w 2328974"/>
              <a:gd name="connsiteY4" fmla="*/ 1048038 h 1164487"/>
              <a:gd name="connsiteX5" fmla="*/ 2212525 w 2328974"/>
              <a:gd name="connsiteY5" fmla="*/ 1164487 h 1164487"/>
              <a:gd name="connsiteX6" fmla="*/ 116449 w 2328974"/>
              <a:gd name="connsiteY6" fmla="*/ 1164487 h 1164487"/>
              <a:gd name="connsiteX7" fmla="*/ 0 w 2328974"/>
              <a:gd name="connsiteY7" fmla="*/ 1048038 h 1164487"/>
              <a:gd name="connsiteX8" fmla="*/ 0 w 2328974"/>
              <a:gd name="connsiteY8" fmla="*/ 116449 h 11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8974" h="1164487">
                <a:moveTo>
                  <a:pt x="0" y="116449"/>
                </a:moveTo>
                <a:cubicBezTo>
                  <a:pt x="0" y="52136"/>
                  <a:pt x="52136" y="0"/>
                  <a:pt x="116449" y="0"/>
                </a:cubicBezTo>
                <a:lnTo>
                  <a:pt x="2212525" y="0"/>
                </a:lnTo>
                <a:cubicBezTo>
                  <a:pt x="2276838" y="0"/>
                  <a:pt x="2328974" y="52136"/>
                  <a:pt x="2328974" y="116449"/>
                </a:cubicBezTo>
                <a:lnTo>
                  <a:pt x="2328974" y="1048038"/>
                </a:lnTo>
                <a:cubicBezTo>
                  <a:pt x="2328974" y="1112351"/>
                  <a:pt x="2276838" y="1164487"/>
                  <a:pt x="2212525" y="1164487"/>
                </a:cubicBezTo>
                <a:lnTo>
                  <a:pt x="116449" y="1164487"/>
                </a:lnTo>
                <a:cubicBezTo>
                  <a:pt x="52136" y="1164487"/>
                  <a:pt x="0" y="1112351"/>
                  <a:pt x="0" y="1048038"/>
                </a:cubicBezTo>
                <a:lnTo>
                  <a:pt x="0" y="116449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12" tIns="60777" rIns="74112" bIns="607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dirty="0"/>
              <a:t>w</a:t>
            </a:r>
            <a:r>
              <a:rPr lang="de-DE" sz="2100" kern="1200" dirty="0"/>
              <a:t>ährend der Einführungsphase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3772068" y="3081314"/>
            <a:ext cx="218713" cy="569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9888"/>
                </a:lnTo>
                <a:lnTo>
                  <a:pt x="218713" y="56988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3990782" y="3212971"/>
            <a:ext cx="1863179" cy="876462"/>
          </a:xfrm>
          <a:custGeom>
            <a:avLst/>
            <a:gdLst>
              <a:gd name="connsiteX0" fmla="*/ 0 w 1863179"/>
              <a:gd name="connsiteY0" fmla="*/ 87646 h 876462"/>
              <a:gd name="connsiteX1" fmla="*/ 87646 w 1863179"/>
              <a:gd name="connsiteY1" fmla="*/ 0 h 876462"/>
              <a:gd name="connsiteX2" fmla="*/ 1775533 w 1863179"/>
              <a:gd name="connsiteY2" fmla="*/ 0 h 876462"/>
              <a:gd name="connsiteX3" fmla="*/ 1863179 w 1863179"/>
              <a:gd name="connsiteY3" fmla="*/ 87646 h 876462"/>
              <a:gd name="connsiteX4" fmla="*/ 1863179 w 1863179"/>
              <a:gd name="connsiteY4" fmla="*/ 788816 h 876462"/>
              <a:gd name="connsiteX5" fmla="*/ 1775533 w 1863179"/>
              <a:gd name="connsiteY5" fmla="*/ 876462 h 876462"/>
              <a:gd name="connsiteX6" fmla="*/ 87646 w 1863179"/>
              <a:gd name="connsiteY6" fmla="*/ 876462 h 876462"/>
              <a:gd name="connsiteX7" fmla="*/ 0 w 1863179"/>
              <a:gd name="connsiteY7" fmla="*/ 788816 h 876462"/>
              <a:gd name="connsiteX8" fmla="*/ 0 w 1863179"/>
              <a:gd name="connsiteY8" fmla="*/ 87646 h 8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79" h="876462">
                <a:moveTo>
                  <a:pt x="0" y="87646"/>
                </a:moveTo>
                <a:cubicBezTo>
                  <a:pt x="0" y="39240"/>
                  <a:pt x="39240" y="0"/>
                  <a:pt x="87646" y="0"/>
                </a:cubicBezTo>
                <a:lnTo>
                  <a:pt x="1775533" y="0"/>
                </a:lnTo>
                <a:cubicBezTo>
                  <a:pt x="1823939" y="0"/>
                  <a:pt x="1863179" y="39240"/>
                  <a:pt x="1863179" y="87646"/>
                </a:cubicBezTo>
                <a:lnTo>
                  <a:pt x="1863179" y="788816"/>
                </a:lnTo>
                <a:cubicBezTo>
                  <a:pt x="1863179" y="837222"/>
                  <a:pt x="1823939" y="876462"/>
                  <a:pt x="1775533" y="876462"/>
                </a:cubicBezTo>
                <a:lnTo>
                  <a:pt x="87646" y="876462"/>
                </a:lnTo>
                <a:cubicBezTo>
                  <a:pt x="39240" y="876462"/>
                  <a:pt x="0" y="837222"/>
                  <a:pt x="0" y="788816"/>
                </a:cubicBezTo>
                <a:lnTo>
                  <a:pt x="0" y="8764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1" tIns="43451" rIns="52341" bIns="43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/>
              <a:t>das ganze Schuljahr,</a:t>
            </a:r>
            <a:br>
              <a:rPr lang="de-DE" sz="1400" b="1" kern="1200" dirty="0"/>
            </a:br>
            <a:r>
              <a:rPr lang="de-DE" sz="1400" kern="1200" dirty="0"/>
              <a:t>mit Wiedereintritt in die nächste EF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3772068" y="3081314"/>
            <a:ext cx="218713" cy="16376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7647"/>
                </a:lnTo>
                <a:lnTo>
                  <a:pt x="218713" y="16376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3990782" y="4293092"/>
            <a:ext cx="1863179" cy="781590"/>
          </a:xfrm>
          <a:custGeom>
            <a:avLst/>
            <a:gdLst>
              <a:gd name="connsiteX0" fmla="*/ 0 w 1863179"/>
              <a:gd name="connsiteY0" fmla="*/ 85174 h 851740"/>
              <a:gd name="connsiteX1" fmla="*/ 85174 w 1863179"/>
              <a:gd name="connsiteY1" fmla="*/ 0 h 851740"/>
              <a:gd name="connsiteX2" fmla="*/ 1778005 w 1863179"/>
              <a:gd name="connsiteY2" fmla="*/ 0 h 851740"/>
              <a:gd name="connsiteX3" fmla="*/ 1863179 w 1863179"/>
              <a:gd name="connsiteY3" fmla="*/ 85174 h 851740"/>
              <a:gd name="connsiteX4" fmla="*/ 1863179 w 1863179"/>
              <a:gd name="connsiteY4" fmla="*/ 766566 h 851740"/>
              <a:gd name="connsiteX5" fmla="*/ 1778005 w 1863179"/>
              <a:gd name="connsiteY5" fmla="*/ 851740 h 851740"/>
              <a:gd name="connsiteX6" fmla="*/ 85174 w 1863179"/>
              <a:gd name="connsiteY6" fmla="*/ 851740 h 851740"/>
              <a:gd name="connsiteX7" fmla="*/ 0 w 1863179"/>
              <a:gd name="connsiteY7" fmla="*/ 766566 h 851740"/>
              <a:gd name="connsiteX8" fmla="*/ 0 w 1863179"/>
              <a:gd name="connsiteY8" fmla="*/ 85174 h 85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79" h="851740">
                <a:moveTo>
                  <a:pt x="0" y="85174"/>
                </a:moveTo>
                <a:cubicBezTo>
                  <a:pt x="0" y="38134"/>
                  <a:pt x="38134" y="0"/>
                  <a:pt x="85174" y="0"/>
                </a:cubicBezTo>
                <a:lnTo>
                  <a:pt x="1778005" y="0"/>
                </a:lnTo>
                <a:cubicBezTo>
                  <a:pt x="1825045" y="0"/>
                  <a:pt x="1863179" y="38134"/>
                  <a:pt x="1863179" y="85174"/>
                </a:cubicBezTo>
                <a:lnTo>
                  <a:pt x="1863179" y="766566"/>
                </a:lnTo>
                <a:cubicBezTo>
                  <a:pt x="1863179" y="813606"/>
                  <a:pt x="1825045" y="851740"/>
                  <a:pt x="1778005" y="851740"/>
                </a:cubicBezTo>
                <a:lnTo>
                  <a:pt x="85174" y="851740"/>
                </a:lnTo>
                <a:cubicBezTo>
                  <a:pt x="38134" y="851740"/>
                  <a:pt x="0" y="813606"/>
                  <a:pt x="0" y="766566"/>
                </a:cubicBezTo>
                <a:lnTo>
                  <a:pt x="0" y="8517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0" rIns="51617" bIns="42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/>
              <a:t>das ganze Schuljahr</a:t>
            </a:r>
            <a:r>
              <a:rPr lang="de-DE" sz="1400" kern="1200" dirty="0"/>
              <a:t>,</a:t>
            </a:r>
            <a:br>
              <a:rPr lang="de-DE" sz="1400" kern="1200" dirty="0"/>
            </a:br>
            <a:r>
              <a:rPr lang="de-DE" sz="1400" kern="1200" dirty="0"/>
              <a:t>mit Wiedereintritt in die nächste Q1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6437200" y="1916827"/>
            <a:ext cx="2328974" cy="1164487"/>
          </a:xfrm>
          <a:custGeom>
            <a:avLst/>
            <a:gdLst>
              <a:gd name="connsiteX0" fmla="*/ 0 w 2328974"/>
              <a:gd name="connsiteY0" fmla="*/ 116449 h 1164487"/>
              <a:gd name="connsiteX1" fmla="*/ 116449 w 2328974"/>
              <a:gd name="connsiteY1" fmla="*/ 0 h 1164487"/>
              <a:gd name="connsiteX2" fmla="*/ 2212525 w 2328974"/>
              <a:gd name="connsiteY2" fmla="*/ 0 h 1164487"/>
              <a:gd name="connsiteX3" fmla="*/ 2328974 w 2328974"/>
              <a:gd name="connsiteY3" fmla="*/ 116449 h 1164487"/>
              <a:gd name="connsiteX4" fmla="*/ 2328974 w 2328974"/>
              <a:gd name="connsiteY4" fmla="*/ 1048038 h 1164487"/>
              <a:gd name="connsiteX5" fmla="*/ 2212525 w 2328974"/>
              <a:gd name="connsiteY5" fmla="*/ 1164487 h 1164487"/>
              <a:gd name="connsiteX6" fmla="*/ 116449 w 2328974"/>
              <a:gd name="connsiteY6" fmla="*/ 1164487 h 1164487"/>
              <a:gd name="connsiteX7" fmla="*/ 0 w 2328974"/>
              <a:gd name="connsiteY7" fmla="*/ 1048038 h 1164487"/>
              <a:gd name="connsiteX8" fmla="*/ 0 w 2328974"/>
              <a:gd name="connsiteY8" fmla="*/ 116449 h 11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8974" h="1164487">
                <a:moveTo>
                  <a:pt x="0" y="116449"/>
                </a:moveTo>
                <a:cubicBezTo>
                  <a:pt x="0" y="52136"/>
                  <a:pt x="52136" y="0"/>
                  <a:pt x="116449" y="0"/>
                </a:cubicBezTo>
                <a:lnTo>
                  <a:pt x="2212525" y="0"/>
                </a:lnTo>
                <a:cubicBezTo>
                  <a:pt x="2276838" y="0"/>
                  <a:pt x="2328974" y="52136"/>
                  <a:pt x="2328974" y="116449"/>
                </a:cubicBezTo>
                <a:lnTo>
                  <a:pt x="2328974" y="1048038"/>
                </a:lnTo>
                <a:cubicBezTo>
                  <a:pt x="2328974" y="1112351"/>
                  <a:pt x="2276838" y="1164487"/>
                  <a:pt x="2212525" y="1164487"/>
                </a:cubicBezTo>
                <a:lnTo>
                  <a:pt x="116449" y="1164487"/>
                </a:lnTo>
                <a:cubicBezTo>
                  <a:pt x="52136" y="1164487"/>
                  <a:pt x="0" y="1112351"/>
                  <a:pt x="0" y="1048038"/>
                </a:cubicBezTo>
                <a:lnTo>
                  <a:pt x="0" y="116449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12" tIns="60777" rIns="74112" bIns="607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dirty="0"/>
              <a:t>n</a:t>
            </a:r>
            <a:r>
              <a:rPr lang="de-DE" sz="2100" kern="1200" dirty="0"/>
              <a:t>ach der Einführungsphase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6670098" y="3081314"/>
            <a:ext cx="231902" cy="10671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67170"/>
                </a:lnTo>
                <a:lnTo>
                  <a:pt x="231902" y="10671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6902000" y="3566241"/>
            <a:ext cx="1863179" cy="1164487"/>
          </a:xfrm>
          <a:custGeom>
            <a:avLst/>
            <a:gdLst>
              <a:gd name="connsiteX0" fmla="*/ 0 w 1863179"/>
              <a:gd name="connsiteY0" fmla="*/ 116449 h 1164487"/>
              <a:gd name="connsiteX1" fmla="*/ 116449 w 1863179"/>
              <a:gd name="connsiteY1" fmla="*/ 0 h 1164487"/>
              <a:gd name="connsiteX2" fmla="*/ 1746730 w 1863179"/>
              <a:gd name="connsiteY2" fmla="*/ 0 h 1164487"/>
              <a:gd name="connsiteX3" fmla="*/ 1863179 w 1863179"/>
              <a:gd name="connsiteY3" fmla="*/ 116449 h 1164487"/>
              <a:gd name="connsiteX4" fmla="*/ 1863179 w 1863179"/>
              <a:gd name="connsiteY4" fmla="*/ 1048038 h 1164487"/>
              <a:gd name="connsiteX5" fmla="*/ 1746730 w 1863179"/>
              <a:gd name="connsiteY5" fmla="*/ 1164487 h 1164487"/>
              <a:gd name="connsiteX6" fmla="*/ 116449 w 1863179"/>
              <a:gd name="connsiteY6" fmla="*/ 1164487 h 1164487"/>
              <a:gd name="connsiteX7" fmla="*/ 0 w 1863179"/>
              <a:gd name="connsiteY7" fmla="*/ 1048038 h 1164487"/>
              <a:gd name="connsiteX8" fmla="*/ 0 w 1863179"/>
              <a:gd name="connsiteY8" fmla="*/ 116449 h 11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79" h="1164487">
                <a:moveTo>
                  <a:pt x="0" y="116449"/>
                </a:moveTo>
                <a:cubicBezTo>
                  <a:pt x="0" y="52136"/>
                  <a:pt x="52136" y="0"/>
                  <a:pt x="116449" y="0"/>
                </a:cubicBezTo>
                <a:lnTo>
                  <a:pt x="1746730" y="0"/>
                </a:lnTo>
                <a:cubicBezTo>
                  <a:pt x="1811043" y="0"/>
                  <a:pt x="1863179" y="52136"/>
                  <a:pt x="1863179" y="116449"/>
                </a:cubicBezTo>
                <a:lnTo>
                  <a:pt x="1863179" y="1048038"/>
                </a:lnTo>
                <a:cubicBezTo>
                  <a:pt x="1863179" y="1112351"/>
                  <a:pt x="1811043" y="1164487"/>
                  <a:pt x="1746730" y="1164487"/>
                </a:cubicBezTo>
                <a:lnTo>
                  <a:pt x="116449" y="1164487"/>
                </a:lnTo>
                <a:cubicBezTo>
                  <a:pt x="52136" y="1164487"/>
                  <a:pt x="0" y="1112351"/>
                  <a:pt x="0" y="1048038"/>
                </a:cubicBezTo>
                <a:lnTo>
                  <a:pt x="0" y="11644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777" tIns="51887" rIns="60777" bIns="5188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/>
              <a:t>für ein Schuljahr</a:t>
            </a:r>
            <a:r>
              <a:rPr lang="de-DE" sz="1400" kern="1200" dirty="0"/>
              <a:t>,</a:t>
            </a:r>
            <a:br>
              <a:rPr lang="de-DE" sz="1400" kern="1200" dirty="0"/>
            </a:br>
            <a:r>
              <a:rPr lang="de-DE" sz="1400" kern="1200" dirty="0"/>
              <a:t>weil man nicht in die laufende Qualifikationsphase einsteigen kann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8" y="5722895"/>
            <a:ext cx="1381125" cy="520700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2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SII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2063578" y="5745892"/>
            <a:ext cx="5214552" cy="423085"/>
          </a:xfrm>
          <a:custGeom>
            <a:avLst/>
            <a:gdLst>
              <a:gd name="connsiteX0" fmla="*/ 0 w 5214552"/>
              <a:gd name="connsiteY0" fmla="*/ 259492 h 423085"/>
              <a:gd name="connsiteX1" fmla="*/ 2496065 w 5214552"/>
              <a:gd name="connsiteY1" fmla="*/ 420130 h 423085"/>
              <a:gd name="connsiteX2" fmla="*/ 2187146 w 5214552"/>
              <a:gd name="connsiteY2" fmla="*/ 135924 h 423085"/>
              <a:gd name="connsiteX3" fmla="*/ 5214552 w 5214552"/>
              <a:gd name="connsiteY3" fmla="*/ 0 h 4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552" h="423085">
                <a:moveTo>
                  <a:pt x="0" y="259492"/>
                </a:moveTo>
                <a:cubicBezTo>
                  <a:pt x="1065770" y="350108"/>
                  <a:pt x="2131541" y="440725"/>
                  <a:pt x="2496065" y="420130"/>
                </a:cubicBezTo>
                <a:cubicBezTo>
                  <a:pt x="2860589" y="399535"/>
                  <a:pt x="1734065" y="205946"/>
                  <a:pt x="2187146" y="135924"/>
                </a:cubicBezTo>
                <a:cubicBezTo>
                  <a:pt x="2640227" y="65902"/>
                  <a:pt x="3927389" y="32951"/>
                  <a:pt x="5214552" y="0"/>
                </a:cubicBezTo>
              </a:path>
            </a:pathLst>
          </a:cu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1043608" y="3200617"/>
            <a:ext cx="1863179" cy="876462"/>
          </a:xfrm>
          <a:custGeom>
            <a:avLst/>
            <a:gdLst>
              <a:gd name="connsiteX0" fmla="*/ 0 w 1863179"/>
              <a:gd name="connsiteY0" fmla="*/ 87646 h 876462"/>
              <a:gd name="connsiteX1" fmla="*/ 87646 w 1863179"/>
              <a:gd name="connsiteY1" fmla="*/ 0 h 876462"/>
              <a:gd name="connsiteX2" fmla="*/ 1775533 w 1863179"/>
              <a:gd name="connsiteY2" fmla="*/ 0 h 876462"/>
              <a:gd name="connsiteX3" fmla="*/ 1863179 w 1863179"/>
              <a:gd name="connsiteY3" fmla="*/ 87646 h 876462"/>
              <a:gd name="connsiteX4" fmla="*/ 1863179 w 1863179"/>
              <a:gd name="connsiteY4" fmla="*/ 788816 h 876462"/>
              <a:gd name="connsiteX5" fmla="*/ 1775533 w 1863179"/>
              <a:gd name="connsiteY5" fmla="*/ 876462 h 876462"/>
              <a:gd name="connsiteX6" fmla="*/ 87646 w 1863179"/>
              <a:gd name="connsiteY6" fmla="*/ 876462 h 876462"/>
              <a:gd name="connsiteX7" fmla="*/ 0 w 1863179"/>
              <a:gd name="connsiteY7" fmla="*/ 788816 h 876462"/>
              <a:gd name="connsiteX8" fmla="*/ 0 w 1863179"/>
              <a:gd name="connsiteY8" fmla="*/ 87646 h 8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79" h="876462">
                <a:moveTo>
                  <a:pt x="0" y="87646"/>
                </a:moveTo>
                <a:cubicBezTo>
                  <a:pt x="0" y="39240"/>
                  <a:pt x="39240" y="0"/>
                  <a:pt x="87646" y="0"/>
                </a:cubicBezTo>
                <a:lnTo>
                  <a:pt x="1775533" y="0"/>
                </a:lnTo>
                <a:cubicBezTo>
                  <a:pt x="1823939" y="0"/>
                  <a:pt x="1863179" y="39240"/>
                  <a:pt x="1863179" y="87646"/>
                </a:cubicBezTo>
                <a:lnTo>
                  <a:pt x="1863179" y="788816"/>
                </a:lnTo>
                <a:cubicBezTo>
                  <a:pt x="1863179" y="837222"/>
                  <a:pt x="1823939" y="876462"/>
                  <a:pt x="1775533" y="876462"/>
                </a:cubicBezTo>
                <a:lnTo>
                  <a:pt x="87646" y="876462"/>
                </a:lnTo>
                <a:cubicBezTo>
                  <a:pt x="39240" y="876462"/>
                  <a:pt x="0" y="837222"/>
                  <a:pt x="0" y="788816"/>
                </a:cubicBezTo>
                <a:lnTo>
                  <a:pt x="0" y="8764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41" tIns="43451" rIns="52341" bIns="43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/>
              <a:t>i</a:t>
            </a:r>
            <a:r>
              <a:rPr lang="de-DE" sz="1400" b="1" kern="1200" dirty="0"/>
              <a:t>m 1. Halbjahr,</a:t>
            </a:r>
            <a:br>
              <a:rPr lang="de-DE" sz="1400" b="1" kern="1200" dirty="0"/>
            </a:br>
            <a:r>
              <a:rPr lang="de-DE" sz="1400" kern="1200" dirty="0"/>
              <a:t>mit Wiedereintritt in die EF</a:t>
            </a:r>
          </a:p>
        </p:txBody>
      </p:sp>
      <p:sp>
        <p:nvSpPr>
          <p:cNvPr id="24" name="Freihandform 23"/>
          <p:cNvSpPr/>
          <p:nvPr/>
        </p:nvSpPr>
        <p:spPr>
          <a:xfrm>
            <a:off x="1046298" y="4280737"/>
            <a:ext cx="1863179" cy="793944"/>
          </a:xfrm>
          <a:custGeom>
            <a:avLst/>
            <a:gdLst>
              <a:gd name="connsiteX0" fmla="*/ 0 w 1863179"/>
              <a:gd name="connsiteY0" fmla="*/ 85174 h 851740"/>
              <a:gd name="connsiteX1" fmla="*/ 85174 w 1863179"/>
              <a:gd name="connsiteY1" fmla="*/ 0 h 851740"/>
              <a:gd name="connsiteX2" fmla="*/ 1778005 w 1863179"/>
              <a:gd name="connsiteY2" fmla="*/ 0 h 851740"/>
              <a:gd name="connsiteX3" fmla="*/ 1863179 w 1863179"/>
              <a:gd name="connsiteY3" fmla="*/ 85174 h 851740"/>
              <a:gd name="connsiteX4" fmla="*/ 1863179 w 1863179"/>
              <a:gd name="connsiteY4" fmla="*/ 766566 h 851740"/>
              <a:gd name="connsiteX5" fmla="*/ 1778005 w 1863179"/>
              <a:gd name="connsiteY5" fmla="*/ 851740 h 851740"/>
              <a:gd name="connsiteX6" fmla="*/ 85174 w 1863179"/>
              <a:gd name="connsiteY6" fmla="*/ 851740 h 851740"/>
              <a:gd name="connsiteX7" fmla="*/ 0 w 1863179"/>
              <a:gd name="connsiteY7" fmla="*/ 766566 h 851740"/>
              <a:gd name="connsiteX8" fmla="*/ 0 w 1863179"/>
              <a:gd name="connsiteY8" fmla="*/ 85174 h 85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179" h="851740">
                <a:moveTo>
                  <a:pt x="0" y="85174"/>
                </a:moveTo>
                <a:cubicBezTo>
                  <a:pt x="0" y="38134"/>
                  <a:pt x="38134" y="0"/>
                  <a:pt x="85174" y="0"/>
                </a:cubicBezTo>
                <a:lnTo>
                  <a:pt x="1778005" y="0"/>
                </a:lnTo>
                <a:cubicBezTo>
                  <a:pt x="1825045" y="0"/>
                  <a:pt x="1863179" y="38134"/>
                  <a:pt x="1863179" y="85174"/>
                </a:cubicBezTo>
                <a:lnTo>
                  <a:pt x="1863179" y="766566"/>
                </a:lnTo>
                <a:cubicBezTo>
                  <a:pt x="1863179" y="813606"/>
                  <a:pt x="1825045" y="851740"/>
                  <a:pt x="1778005" y="851740"/>
                </a:cubicBezTo>
                <a:lnTo>
                  <a:pt x="85174" y="851740"/>
                </a:lnTo>
                <a:cubicBezTo>
                  <a:pt x="38134" y="851740"/>
                  <a:pt x="0" y="813606"/>
                  <a:pt x="0" y="766566"/>
                </a:cubicBezTo>
                <a:lnTo>
                  <a:pt x="0" y="8517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0" rIns="51617" bIns="42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/>
              <a:t>im 2. Halbjahr</a:t>
            </a:r>
            <a:br>
              <a:rPr lang="de-DE" sz="1400" kern="1200" dirty="0"/>
            </a:br>
            <a:r>
              <a:rPr lang="de-DE" sz="1400" kern="1200" dirty="0"/>
              <a:t>mit Wiedereintritt in die nächste Q1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27584" y="3068960"/>
            <a:ext cx="218713" cy="1637647"/>
            <a:chOff x="827584" y="3068960"/>
            <a:chExt cx="218713" cy="1637647"/>
          </a:xfrm>
        </p:grpSpPr>
        <p:sp>
          <p:nvSpPr>
            <p:cNvPr id="23" name="Freihandform 22"/>
            <p:cNvSpPr/>
            <p:nvPr/>
          </p:nvSpPr>
          <p:spPr>
            <a:xfrm>
              <a:off x="827584" y="3068960"/>
              <a:ext cx="218713" cy="16376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37647"/>
                  </a:lnTo>
                  <a:lnTo>
                    <a:pt x="218713" y="163764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827584" y="3068960"/>
              <a:ext cx="218713" cy="5698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69888"/>
                  </a:lnTo>
                  <a:lnTo>
                    <a:pt x="218713" y="56988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7" name="Nach rechts gekrümmter Pfeil 6"/>
          <p:cNvSpPr/>
          <p:nvPr/>
        </p:nvSpPr>
        <p:spPr>
          <a:xfrm>
            <a:off x="2700472" y="4725144"/>
            <a:ext cx="171206" cy="720080"/>
          </a:xfrm>
          <a:prstGeom prst="curved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Nach rechts gekrümmter Pfeil 28"/>
          <p:cNvSpPr/>
          <p:nvPr/>
        </p:nvSpPr>
        <p:spPr>
          <a:xfrm>
            <a:off x="5684223" y="4725144"/>
            <a:ext cx="147387" cy="720080"/>
          </a:xfrm>
          <a:prstGeom prst="curved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900833" y="5157192"/>
            <a:ext cx="980591" cy="503590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400" dirty="0">
                <a:solidFill>
                  <a:srgbClr val="FFFF00"/>
                </a:solidFill>
                <a:latin typeface="+mj-lt"/>
              </a:rPr>
              <a:t>besondere Leistungen</a:t>
            </a:r>
            <a:endParaRPr lang="de-DE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868144" y="5157192"/>
            <a:ext cx="980591" cy="503590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400" dirty="0">
                <a:solidFill>
                  <a:srgbClr val="FFFF00"/>
                </a:solidFill>
                <a:latin typeface="+mj-lt"/>
              </a:rPr>
              <a:t>besondere Leistungen</a:t>
            </a:r>
            <a:endParaRPr lang="de-DE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AE72039-0F2F-DF50-9A91-ABBD31AF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381125" cy="586957"/>
          </a:xfrm>
          <a:prstGeom prst="rect">
            <a:avLst/>
          </a:prstGeom>
          <a:solidFill>
            <a:srgbClr val="FF9933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</a:pPr>
            <a:r>
              <a:rPr lang="de-DE" altLang="de-DE" sz="32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igis</a:t>
            </a:r>
            <a:endParaRPr lang="de-DE" altLang="de-DE" sz="32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CD95B24-2E95-8AB4-6730-0BEF4690B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36" y="5734329"/>
            <a:ext cx="106895" cy="108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78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7" grpId="0" animBg="1"/>
      <p:bldP spid="29" grpId="0" animBg="1"/>
      <p:bldP spid="30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spcFirstLastPara="0" vert="horz" wrap="square" lIns="46800" tIns="48260" rIns="48260" bIns="48260" numCol="1" spcCol="1270" anchor="ctr" anchorCtr="0">
        <a:noAutofit/>
      </a:bodyPr>
      <a:lstStyle>
        <a:defPPr algn="ctr" defTabSz="844550">
          <a:lnSpc>
            <a:spcPct val="90000"/>
          </a:lnSpc>
          <a:spcBef>
            <a:spcPct val="0"/>
          </a:spcBef>
          <a:spcAft>
            <a:spcPct val="35000"/>
          </a:spcAft>
          <a:defRPr sz="1900" kern="1200" dirty="0" smtClean="0">
            <a:solidFill>
              <a:srgbClr val="FFFF00"/>
            </a:solidFill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998</Words>
  <Application>Microsoft Office PowerPoint</Application>
  <PresentationFormat>Bildschirmpräsentation (4:3)</PresentationFormat>
  <Paragraphs>185</Paragraphs>
  <Slides>16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  <vt:variant>
        <vt:lpstr>Zielgruppenorientierte Präsentationen</vt:lpstr>
      </vt:variant>
      <vt:variant>
        <vt:i4>3</vt:i4>
      </vt:variant>
    </vt:vector>
  </HeadingPairs>
  <TitlesOfParts>
    <vt:vector size="27" baseType="lpstr">
      <vt:lpstr>Microsoft YaHei</vt:lpstr>
      <vt:lpstr>Monotype Sorts</vt:lpstr>
      <vt:lpstr>Tahoma</vt:lpstr>
      <vt:lpstr>Times New Roman</vt:lpstr>
      <vt:lpstr>Tw Cen MT</vt:lpstr>
      <vt:lpstr>Wingdings</vt:lpstr>
      <vt:lpstr>Wingdings 2</vt:lpstr>
      <vt:lpstr>Galathea</vt:lpstr>
      <vt:lpstr>igis Oberstufe am Severinswall</vt:lpstr>
      <vt:lpstr>Gymnasiale Oberstufe</vt:lpstr>
      <vt:lpstr>Was bedeutet gymnasiale Oberstufe?</vt:lpstr>
      <vt:lpstr>Was bedeutet gymnasiale Oberstufe?</vt:lpstr>
      <vt:lpstr>Was bedeutet gymnasiale Oberstufe,   auch:</vt:lpstr>
      <vt:lpstr>Was bedeutet gymnasiale Oberstufe,   auch:</vt:lpstr>
      <vt:lpstr>PowerPoint-Präsentation</vt:lpstr>
      <vt:lpstr>PowerPoint-Präsentation</vt:lpstr>
      <vt:lpstr>Wann ist ein Auslandsaufenthalt sinnvoll?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Grundschullehrer-Info</vt:lpstr>
      <vt:lpstr>HS/RS-Lehrer-Info</vt:lpstr>
      <vt:lpstr>Info-Tag 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Oberstufe</dc:title>
  <dc:creator>Ulrich Dierkes</dc:creator>
  <cp:lastModifiedBy>Dirk Steffens</cp:lastModifiedBy>
  <cp:revision>395</cp:revision>
  <cp:lastPrinted>2023-01-27T21:58:54Z</cp:lastPrinted>
  <dcterms:created xsi:type="dcterms:W3CDTF">2000-09-15T13:32:10Z</dcterms:created>
  <dcterms:modified xsi:type="dcterms:W3CDTF">2025-10-30T09:00:09Z</dcterms:modified>
</cp:coreProperties>
</file>